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3"/>
  </p:notesMasterIdLst>
  <p:sldIdLst>
    <p:sldId id="390" r:id="rId2"/>
    <p:sldId id="274" r:id="rId3"/>
    <p:sldId id="417" r:id="rId4"/>
    <p:sldId id="431" r:id="rId5"/>
    <p:sldId id="432" r:id="rId6"/>
    <p:sldId id="433" r:id="rId7"/>
    <p:sldId id="434" r:id="rId8"/>
    <p:sldId id="435" r:id="rId9"/>
    <p:sldId id="437" r:id="rId10"/>
    <p:sldId id="450" r:id="rId11"/>
    <p:sldId id="451" r:id="rId12"/>
    <p:sldId id="371" r:id="rId13"/>
    <p:sldId id="296" r:id="rId14"/>
    <p:sldId id="297" r:id="rId15"/>
    <p:sldId id="367" r:id="rId16"/>
    <p:sldId id="301" r:id="rId17"/>
    <p:sldId id="452" r:id="rId18"/>
    <p:sldId id="453" r:id="rId19"/>
    <p:sldId id="454" r:id="rId20"/>
    <p:sldId id="360" r:id="rId21"/>
    <p:sldId id="366" r:id="rId22"/>
    <p:sldId id="478" r:id="rId23"/>
    <p:sldId id="479" r:id="rId24"/>
    <p:sldId id="488" r:id="rId25"/>
    <p:sldId id="489" r:id="rId26"/>
    <p:sldId id="490" r:id="rId27"/>
    <p:sldId id="491" r:id="rId28"/>
    <p:sldId id="492" r:id="rId29"/>
    <p:sldId id="493" r:id="rId30"/>
    <p:sldId id="494" r:id="rId31"/>
    <p:sldId id="495" r:id="rId32"/>
    <p:sldId id="496" r:id="rId33"/>
    <p:sldId id="497" r:id="rId34"/>
    <p:sldId id="498" r:id="rId35"/>
    <p:sldId id="499" r:id="rId36"/>
    <p:sldId id="500" r:id="rId37"/>
    <p:sldId id="501" r:id="rId38"/>
    <p:sldId id="502" r:id="rId39"/>
    <p:sldId id="503" r:id="rId40"/>
    <p:sldId id="504" r:id="rId41"/>
    <p:sldId id="505" r:id="rId42"/>
    <p:sldId id="506" r:id="rId43"/>
    <p:sldId id="507" r:id="rId44"/>
    <p:sldId id="508" r:id="rId45"/>
    <p:sldId id="509" r:id="rId46"/>
    <p:sldId id="510" r:id="rId47"/>
    <p:sldId id="511" r:id="rId48"/>
    <p:sldId id="512" r:id="rId49"/>
    <p:sldId id="513" r:id="rId50"/>
    <p:sldId id="514" r:id="rId51"/>
    <p:sldId id="515" r:id="rId52"/>
  </p:sldIdLst>
  <p:sldSz cx="12192000" cy="6858000"/>
  <p:notesSz cx="6858000" cy="9144000"/>
  <p:embeddedFontLst>
    <p:embeddedFont>
      <p:font typeface="Andika" panose="02000000000000000000" pitchFamily="2" charset="0"/>
      <p:regular r:id="rId54"/>
      <p:bold r:id="rId55"/>
      <p:italic r:id="rId56"/>
      <p:boldItalic r:id="rId5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88EB6F-6DEE-4AD7-8BEC-4B2F3EB7CBDE}" v="2" dt="2025-12-09T11:04:34.8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Being or doing word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Being or doing word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a reader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F4074957-2643-449A-8C20-153B0BFBC4D3}">
      <dgm:prSet phldrT="[Text]" custT="1"/>
      <dgm:spPr/>
      <dgm:t>
        <a:bodyPr/>
        <a:lstStyle/>
        <a:p>
          <a:r>
            <a:rPr lang="en-GB" sz="14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C7E6C14B-E883-47BA-AB6C-CBF1949153A7}" type="pres">
      <dgm:prSet presAssocID="{D29F3D41-2D73-4B03-8501-9C5925C5044E}" presName="Name19" presStyleLbl="parChTrans1D2" presStyleIdx="2" presStyleCnt="3"/>
      <dgm:spPr/>
    </dgm:pt>
    <dgm:pt modelId="{72DF11DF-5DB2-4325-B66D-A47924364EA7}" type="pres">
      <dgm:prSet presAssocID="{9D8F6B14-B831-4C79-A156-2B493E7B749D}" presName="Name21" presStyleCnt="0"/>
      <dgm:spPr/>
    </dgm:pt>
    <dgm:pt modelId="{3F977C43-44CC-48A4-80BA-1F73F69C18FA}" type="pres">
      <dgm:prSet presAssocID="{9D8F6B14-B831-4C79-A156-2B493E7B749D}" presName="level2Shape" presStyleLbl="node2" presStyleIdx="2" presStyleCnt="3"/>
      <dgm:spPr/>
    </dgm:pt>
    <dgm:pt modelId="{0169BE51-2E13-41FC-849C-FEFA07695DE0}" type="pres">
      <dgm:prSet presAssocID="{9D8F6B14-B831-4C79-A156-2B493E7B749D}" presName="hierChild3" presStyleCnt="0"/>
      <dgm:spPr/>
    </dgm:pt>
    <dgm:pt modelId="{6151F15F-5A09-4786-9994-9EC5E35E9982}" type="pres">
      <dgm:prSet presAssocID="{9CC8341C-975C-4DDB-AF02-928E2E0612C0}" presName="Name19" presStyleLbl="parChTrans1D3" presStyleIdx="0" presStyleCnt="2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3" presStyleIdx="0" presStyleCnt="2"/>
      <dgm:spPr/>
    </dgm:pt>
    <dgm:pt modelId="{FB963EFB-674F-468B-9325-7E61C2467C39}" type="pres">
      <dgm:prSet presAssocID="{EC190B33-137C-4561-A3C1-396A9C2AD616}" presName="hierChild3" presStyleCnt="0"/>
      <dgm:spPr/>
    </dgm:pt>
    <dgm:pt modelId="{474A7B41-AECA-444D-91CB-733E0DDD9EE5}" type="pres">
      <dgm:prSet presAssocID="{B53A2A46-BF1E-4B7D-9997-319C64C7AD61}" presName="Name19" presStyleLbl="parChTrans1D3" presStyleIdx="1" presStyleCnt="2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3" presStyleIdx="1" presStyleCnt="2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CB01F11B-8D97-4DC8-8EC5-148CC92729DE}" srcId="{9D8F6B14-B831-4C79-A156-2B493E7B749D}" destId="{F4074957-2643-449A-8C20-153B0BFBC4D3}" srcOrd="1" destOrd="0" parTransId="{B53A2A46-BF1E-4B7D-9997-319C64C7AD61}" sibTransId="{9A361BD1-EABF-4ED0-B910-73C78F3D36E4}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D7DC5227-23D6-4D45-8D73-8277BDBC16A8}" type="presOf" srcId="{9CC8341C-975C-4DDB-AF02-928E2E0612C0}" destId="{6151F15F-5A09-4786-9994-9EC5E35E9982}" srcOrd="0" destOrd="0" presId="urn:microsoft.com/office/officeart/2005/8/layout/hierarchy6"/>
    <dgm:cxn modelId="{4181CD2D-6C07-4A82-9EBC-0E15445CCCC1}" type="presOf" srcId="{D29F3D41-2D73-4B03-8501-9C5925C5044E}" destId="{C7E6C14B-E883-47BA-AB6C-CBF1949153A7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5AF60C69-7BB7-4ECC-B486-E7EA10C9D188}" type="presOf" srcId="{F4074957-2643-449A-8C20-153B0BFBC4D3}" destId="{25B228EE-7AF3-487E-823F-4185BA828791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81D3C6F-A6C7-4908-831F-AAC86562D9C8}" type="presOf" srcId="{9D8F6B14-B831-4C79-A156-2B493E7B749D}" destId="{3F977C43-44CC-48A4-80BA-1F73F69C18FA}" srcOrd="0" destOrd="0" presId="urn:microsoft.com/office/officeart/2005/8/layout/hierarchy6"/>
    <dgm:cxn modelId="{532C6C7D-98E9-4055-BBA2-7E8ABA33292C}" srcId="{11C582FB-D301-4A67-835D-4CB7CEB50770}" destId="{9D8F6B14-B831-4C79-A156-2B493E7B749D}" srcOrd="2" destOrd="0" parTransId="{D29F3D41-2D73-4B03-8501-9C5925C5044E}" sibTransId="{CDC033FB-2416-4E62-A4F9-00D9588538DB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3730AA8D-3872-4441-9900-A95FD79A5A23}" type="presOf" srcId="{EC190B33-137C-4561-A3C1-396A9C2AD616}" destId="{35E411B8-1271-4309-8130-35AE0FFC0460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0B0A28B4-E2DE-4D6B-95E9-C270ED7F16EB}" type="presOf" srcId="{B53A2A46-BF1E-4B7D-9997-319C64C7AD61}" destId="{474A7B41-AECA-444D-91CB-733E0DDD9EE5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8379F6-F7E3-4C14-BA46-8AF538A4200C}" type="presParOf" srcId="{0810A678-E60C-4760-BC00-63A28DF49489}" destId="{C7E6C14B-E883-47BA-AB6C-CBF1949153A7}" srcOrd="4" destOrd="0" presId="urn:microsoft.com/office/officeart/2005/8/layout/hierarchy6"/>
    <dgm:cxn modelId="{1EA7A962-109C-48A3-9F2E-B4D0C1DC9BC3}" type="presParOf" srcId="{0810A678-E60C-4760-BC00-63A28DF49489}" destId="{72DF11DF-5DB2-4325-B66D-A47924364EA7}" srcOrd="5" destOrd="0" presId="urn:microsoft.com/office/officeart/2005/8/layout/hierarchy6"/>
    <dgm:cxn modelId="{DD6B9775-44DB-4322-B2FB-0E435A753B18}" type="presParOf" srcId="{72DF11DF-5DB2-4325-B66D-A47924364EA7}" destId="{3F977C43-44CC-48A4-80BA-1F73F69C18FA}" srcOrd="0" destOrd="0" presId="urn:microsoft.com/office/officeart/2005/8/layout/hierarchy6"/>
    <dgm:cxn modelId="{1FA68AE8-9A2D-4F7D-8CD8-537AAF175CB0}" type="presParOf" srcId="{72DF11DF-5DB2-4325-B66D-A47924364EA7}" destId="{0169BE51-2E13-41FC-849C-FEFA07695DE0}" srcOrd="1" destOrd="0" presId="urn:microsoft.com/office/officeart/2005/8/layout/hierarchy6"/>
    <dgm:cxn modelId="{915D3597-938C-4ECD-BB03-F57CD1B3E75A}" type="presParOf" srcId="{0169BE51-2E13-41FC-849C-FEFA07695DE0}" destId="{6151F15F-5A09-4786-9994-9EC5E35E9982}" srcOrd="0" destOrd="0" presId="urn:microsoft.com/office/officeart/2005/8/layout/hierarchy6"/>
    <dgm:cxn modelId="{3680B916-C2B7-4DBE-BB57-1452F65CC2B4}" type="presParOf" srcId="{0169BE51-2E13-41FC-849C-FEFA07695DE0}" destId="{0E7A7840-EBE2-4119-9FC3-36B74A750314}" srcOrd="1" destOrd="0" presId="urn:microsoft.com/office/officeart/2005/8/layout/hierarchy6"/>
    <dgm:cxn modelId="{643BB935-EE63-4607-A37D-582A7D56F0F1}" type="presParOf" srcId="{0E7A7840-EBE2-4119-9FC3-36B74A750314}" destId="{35E411B8-1271-4309-8130-35AE0FFC0460}" srcOrd="0" destOrd="0" presId="urn:microsoft.com/office/officeart/2005/8/layout/hierarchy6"/>
    <dgm:cxn modelId="{6A8E6BD3-83F6-4439-8190-4D96353A29BB}" type="presParOf" srcId="{0E7A7840-EBE2-4119-9FC3-36B74A750314}" destId="{FB963EFB-674F-468B-9325-7E61C2467C39}" srcOrd="1" destOrd="0" presId="urn:microsoft.com/office/officeart/2005/8/layout/hierarchy6"/>
    <dgm:cxn modelId="{D97A4151-4A3D-4159-A392-950105423F00}" type="presParOf" srcId="{0169BE51-2E13-41FC-849C-FEFA07695DE0}" destId="{474A7B41-AECA-444D-91CB-733E0DDD9EE5}" srcOrd="2" destOrd="0" presId="urn:microsoft.com/office/officeart/2005/8/layout/hierarchy6"/>
    <dgm:cxn modelId="{5C063CB7-9596-4016-99A3-26EA51FDE2EE}" type="presParOf" srcId="{0169BE51-2E13-41FC-849C-FEFA07695DE0}" destId="{AF58F40C-7ABE-42A1-83A3-6677EF07BACD}" srcOrd="3" destOrd="0" presId="urn:microsoft.com/office/officeart/2005/8/layout/hierarchy6"/>
    <dgm:cxn modelId="{79352C94-9689-4D82-916F-7854464895E0}" type="presParOf" srcId="{AF58F40C-7ABE-42A1-83A3-6677EF07BACD}" destId="{25B228EE-7AF3-487E-823F-4185BA828791}" srcOrd="0" destOrd="0" presId="urn:microsoft.com/office/officeart/2005/8/layout/hierarchy6"/>
    <dgm:cxn modelId="{EB005EA0-E5DB-4F85-AE16-D354E7B778DC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/>
      <dgm:spPr/>
      <dgm:t>
        <a:bodyPr/>
        <a:lstStyle/>
        <a:p>
          <a:r>
            <a:rPr lang="en-GB" dirty="0"/>
            <a:t>End of a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180A6D0C-1111-4656-B7DB-03B5165D7599}">
      <dgm:prSet phldrT="[Text]"/>
      <dgm:spPr/>
      <dgm:t>
        <a:bodyPr/>
        <a:lstStyle/>
        <a:p>
          <a:r>
            <a:rPr lang="en-GB" dirty="0"/>
            <a:t>Question marks</a:t>
          </a:r>
        </a:p>
      </dgm:t>
    </dgm:pt>
    <dgm:pt modelId="{2B0C34E2-7334-4DFD-96F0-C6DAF5677C31}" type="parTrans" cxnId="{F079C4B9-FCD1-4F70-8F13-303DC23F5BC7}">
      <dgm:prSet/>
      <dgm:spPr/>
      <dgm:t>
        <a:bodyPr/>
        <a:lstStyle/>
        <a:p>
          <a:endParaRPr lang="en-GB"/>
        </a:p>
      </dgm:t>
    </dgm:pt>
    <dgm:pt modelId="{12790AA1-16B7-45FF-9056-33951AE09FD2}" type="sibTrans" cxnId="{F079C4B9-FCD1-4F70-8F13-303DC23F5BC7}">
      <dgm:prSet/>
      <dgm:spPr/>
      <dgm:t>
        <a:bodyPr/>
        <a:lstStyle/>
        <a:p>
          <a:endParaRPr lang="en-GB"/>
        </a:p>
      </dgm:t>
    </dgm:pt>
    <dgm:pt modelId="{09CE0217-5226-4F00-882F-1126FD7455DC}">
      <dgm:prSet phldrT="[Text]"/>
      <dgm:spPr/>
      <dgm:t>
        <a:bodyPr/>
        <a:lstStyle/>
        <a:p>
          <a:r>
            <a:rPr lang="en-GB" dirty="0"/>
            <a:t>Exclamation marks</a:t>
          </a:r>
        </a:p>
      </dgm:t>
    </dgm:pt>
    <dgm:pt modelId="{E5E3034A-A040-42A2-B157-4155E2D07D56}" type="parTrans" cxnId="{7EE8420B-8633-4413-9288-BF340C48618E}">
      <dgm:prSet/>
      <dgm:spPr/>
      <dgm:t>
        <a:bodyPr/>
        <a:lstStyle/>
        <a:p>
          <a:endParaRPr lang="en-GB"/>
        </a:p>
      </dgm:t>
    </dgm:pt>
    <dgm:pt modelId="{0E3561F6-66E9-470D-9FE8-726957BBCAD0}" type="sibTrans" cxnId="{7EE8420B-8633-4413-9288-BF340C48618E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/>
      <dgm:spPr/>
      <dgm:t>
        <a:bodyPr/>
        <a:lstStyle/>
        <a:p>
          <a:r>
            <a:rPr lang="en-GB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B0664EEF-0344-49FB-9DAA-F2C741D54BF5}">
      <dgm:prSet phldrT="[Text]"/>
      <dgm:spPr/>
      <dgm:t>
        <a:bodyPr/>
        <a:lstStyle/>
        <a:p>
          <a:r>
            <a:rPr lang="en-GB" dirty="0"/>
            <a:t>Punctuation</a:t>
          </a:r>
        </a:p>
      </dgm:t>
    </dgm:pt>
    <dgm:pt modelId="{5D5477A2-C718-4293-8C98-01BD0D7236A8}" type="parTrans" cxnId="{C65F3D92-1EF1-48EE-B253-021850099286}">
      <dgm:prSet/>
      <dgm:spPr/>
      <dgm:t>
        <a:bodyPr/>
        <a:lstStyle/>
        <a:p>
          <a:endParaRPr lang="en-GB"/>
        </a:p>
      </dgm:t>
    </dgm:pt>
    <dgm:pt modelId="{D95974D7-760D-4B91-BA87-730D94F0816E}" type="sibTrans" cxnId="{C65F3D92-1EF1-48EE-B253-021850099286}">
      <dgm:prSet/>
      <dgm:spPr/>
      <dgm:t>
        <a:bodyPr/>
        <a:lstStyle/>
        <a:p>
          <a:endParaRPr lang="en-GB"/>
        </a:p>
      </dgm:t>
    </dgm:pt>
    <dgm:pt modelId="{C74442B6-B4AD-4799-934A-65AFADDB52C1}">
      <dgm:prSet phldrT="[Text]"/>
      <dgm:spPr/>
      <dgm:t>
        <a:bodyPr/>
        <a:lstStyle/>
        <a:p>
          <a:r>
            <a:rPr lang="en-GB" dirty="0"/>
            <a:t>Verbs</a:t>
          </a:r>
        </a:p>
      </dgm:t>
    </dgm:pt>
    <dgm:pt modelId="{F1FF4597-6DAD-471F-A3EF-95DABBA49C57}" type="parTrans" cxnId="{384486E6-DCD0-45FB-90C8-3C01BD6150B0}">
      <dgm:prSet/>
      <dgm:spPr/>
      <dgm:t>
        <a:bodyPr/>
        <a:lstStyle/>
        <a:p>
          <a:endParaRPr lang="en-GB"/>
        </a:p>
      </dgm:t>
    </dgm:pt>
    <dgm:pt modelId="{54F08E47-F5BD-4DBD-8691-43CA318EB929}" type="sibTrans" cxnId="{384486E6-DCD0-45FB-90C8-3C01BD6150B0}">
      <dgm:prSet/>
      <dgm:spPr/>
      <dgm:t>
        <a:bodyPr/>
        <a:lstStyle/>
        <a:p>
          <a:endParaRPr lang="en-GB"/>
        </a:p>
      </dgm:t>
    </dgm:pt>
    <dgm:pt modelId="{BDE29396-9745-4A78-9CDF-42F1375B878F}">
      <dgm:prSet phldrT="[Text]"/>
      <dgm:spPr/>
      <dgm:t>
        <a:bodyPr/>
        <a:lstStyle/>
        <a:p>
          <a:r>
            <a:rPr lang="en-GB" dirty="0"/>
            <a:t>Overview</a:t>
          </a:r>
        </a:p>
      </dgm:t>
    </dgm:pt>
    <dgm:pt modelId="{34EE98A6-E8E3-4AC5-846A-58907E6992B1}" type="parTrans" cxnId="{3B815A4C-BEF2-48D7-9173-AA34F4DBF293}">
      <dgm:prSet/>
      <dgm:spPr/>
      <dgm:t>
        <a:bodyPr/>
        <a:lstStyle/>
        <a:p>
          <a:endParaRPr lang="en-GB"/>
        </a:p>
      </dgm:t>
    </dgm:pt>
    <dgm:pt modelId="{3A2FF9A9-8C19-4095-8ECB-0B6ADCEEDB9C}" type="sibTrans" cxnId="{3B815A4C-BEF2-48D7-9173-AA34F4DBF293}">
      <dgm:prSet/>
      <dgm:spPr/>
      <dgm:t>
        <a:bodyPr/>
        <a:lstStyle/>
        <a:p>
          <a:endParaRPr lang="en-GB"/>
        </a:p>
      </dgm:t>
    </dgm:pt>
    <dgm:pt modelId="{0C6C2800-C297-4A9A-83FD-F901EFA5B50D}">
      <dgm:prSet phldrT="[Text]"/>
      <dgm:spPr/>
      <dgm:t>
        <a:bodyPr/>
        <a:lstStyle/>
        <a:p>
          <a:r>
            <a:rPr lang="en-GB" dirty="0"/>
            <a:t>Full stops</a:t>
          </a:r>
        </a:p>
      </dgm:t>
    </dgm:pt>
    <dgm:pt modelId="{BD29D2A5-98D4-40A2-ADE7-1AA343AD24D0}" type="parTrans" cxnId="{214CA2CD-B4A0-461D-8986-99A18D28664C}">
      <dgm:prSet/>
      <dgm:spPr/>
      <dgm:t>
        <a:bodyPr/>
        <a:lstStyle/>
        <a:p>
          <a:endParaRPr lang="en-GB"/>
        </a:p>
      </dgm:t>
    </dgm:pt>
    <dgm:pt modelId="{50675A78-4C86-48A7-9A07-69E636916861}" type="sibTrans" cxnId="{214CA2CD-B4A0-461D-8986-99A18D28664C}">
      <dgm:prSet/>
      <dgm:spPr/>
      <dgm:t>
        <a:bodyPr/>
        <a:lstStyle/>
        <a:p>
          <a:endParaRPr lang="en-GB"/>
        </a:p>
      </dgm:t>
    </dgm:pt>
    <dgm:pt modelId="{7FCAE954-9934-489C-A6C9-DE2CC64F8168}">
      <dgm:prSet phldrT="[Text]"/>
      <dgm:spPr/>
      <dgm:t>
        <a:bodyPr/>
        <a:lstStyle/>
        <a:p>
          <a:r>
            <a:rPr lang="en-GB"/>
            <a:t>Noun </a:t>
          </a:r>
          <a:r>
            <a:rPr lang="en-GB" dirty="0"/>
            <a:t>phrases</a:t>
          </a:r>
        </a:p>
      </dgm:t>
    </dgm:pt>
    <dgm:pt modelId="{FF608EA0-AB4D-4DE4-92AD-DBC201A722F8}" type="parTrans" cxnId="{70AE7B62-C282-4329-9D85-401F9CF60E41}">
      <dgm:prSet/>
      <dgm:spPr/>
      <dgm:t>
        <a:bodyPr/>
        <a:lstStyle/>
        <a:p>
          <a:endParaRPr lang="en-GB"/>
        </a:p>
      </dgm:t>
    </dgm:pt>
    <dgm:pt modelId="{82EE4713-F165-4962-A7FB-389A3DBEF6D9}" type="sibTrans" cxnId="{70AE7B62-C282-4329-9D85-401F9CF60E4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F34BC278-4349-4F60-89D4-EA7D7C62782F}" type="pres">
      <dgm:prSet presAssocID="{BDE29396-9745-4A78-9CDF-42F1375B878F}" presName="Name14" presStyleCnt="0"/>
      <dgm:spPr/>
    </dgm:pt>
    <dgm:pt modelId="{2CF541B1-1EF0-4E9D-8DA0-4FF2520120F6}" type="pres">
      <dgm:prSet presAssocID="{BDE29396-9745-4A78-9CDF-42F1375B878F}" presName="level1Shape" presStyleLbl="node0" presStyleIdx="0" presStyleCnt="1">
        <dgm:presLayoutVars>
          <dgm:chPref val="3"/>
        </dgm:presLayoutVars>
      </dgm:prSet>
      <dgm:spPr/>
    </dgm:pt>
    <dgm:pt modelId="{DFE17C84-9701-47DA-A306-0D2F2FD9A79C}" type="pres">
      <dgm:prSet presAssocID="{BDE29396-9745-4A78-9CDF-42F1375B878F}" presName="hierChild2" presStyleCnt="0"/>
      <dgm:spPr/>
    </dgm:pt>
    <dgm:pt modelId="{4C8CC09B-CC6F-4552-B58F-7807414E8A35}" type="pres">
      <dgm:prSet presAssocID="{FF608EA0-AB4D-4DE4-92AD-DBC201A722F8}" presName="Name19" presStyleLbl="parChTrans1D2" presStyleIdx="0" presStyleCnt="3"/>
      <dgm:spPr/>
    </dgm:pt>
    <dgm:pt modelId="{CE7E4C1F-C8B9-430C-B8E6-8F6669E7BEFE}" type="pres">
      <dgm:prSet presAssocID="{7FCAE954-9934-489C-A6C9-DE2CC64F8168}" presName="Name21" presStyleCnt="0"/>
      <dgm:spPr/>
    </dgm:pt>
    <dgm:pt modelId="{947000E9-1865-4DAA-B8A2-D49F610327D8}" type="pres">
      <dgm:prSet presAssocID="{7FCAE954-9934-489C-A6C9-DE2CC64F8168}" presName="level2Shape" presStyleLbl="node2" presStyleIdx="0" presStyleCnt="3"/>
      <dgm:spPr/>
    </dgm:pt>
    <dgm:pt modelId="{E284F5C4-79B1-4FA5-BF1C-95060B93F5D5}" type="pres">
      <dgm:prSet presAssocID="{7FCAE954-9934-489C-A6C9-DE2CC64F8168}" presName="hierChild3" presStyleCnt="0"/>
      <dgm:spPr/>
    </dgm:pt>
    <dgm:pt modelId="{EED27983-1BF5-4943-8D36-83E8AF87EEDC}" type="pres">
      <dgm:prSet presAssocID="{F1FF4597-6DAD-471F-A3EF-95DABBA49C57}" presName="Name19" presStyleLbl="parChTrans1D2" presStyleIdx="1" presStyleCnt="3"/>
      <dgm:spPr/>
    </dgm:pt>
    <dgm:pt modelId="{734B168C-84A1-4E5B-A61C-875B3E85EB39}" type="pres">
      <dgm:prSet presAssocID="{C74442B6-B4AD-4799-934A-65AFADDB52C1}" presName="Name21" presStyleCnt="0"/>
      <dgm:spPr/>
    </dgm:pt>
    <dgm:pt modelId="{1FE1F3B0-E6B2-4AC5-875C-72E0D7A04B56}" type="pres">
      <dgm:prSet presAssocID="{C74442B6-B4AD-4799-934A-65AFADDB52C1}" presName="level2Shape" presStyleLbl="node2" presStyleIdx="1" presStyleCnt="3"/>
      <dgm:spPr/>
    </dgm:pt>
    <dgm:pt modelId="{A4936D12-6C34-4944-AEAC-6084838A0E03}" type="pres">
      <dgm:prSet presAssocID="{C74442B6-B4AD-4799-934A-65AFADDB52C1}" presName="hierChild3" presStyleCnt="0"/>
      <dgm:spPr/>
    </dgm:pt>
    <dgm:pt modelId="{0A4088CF-B9FF-466E-BA87-F0D36D41900B}" type="pres">
      <dgm:prSet presAssocID="{5D5477A2-C718-4293-8C98-01BD0D7236A8}" presName="Name19" presStyleLbl="parChTrans1D2" presStyleIdx="2" presStyleCnt="3"/>
      <dgm:spPr/>
    </dgm:pt>
    <dgm:pt modelId="{AC81B48D-F367-4B06-99E3-56534B0B2B49}" type="pres">
      <dgm:prSet presAssocID="{B0664EEF-0344-49FB-9DAA-F2C741D54BF5}" presName="Name21" presStyleCnt="0"/>
      <dgm:spPr/>
    </dgm:pt>
    <dgm:pt modelId="{0F867113-34EF-4FAA-91CD-5F486499F5B3}" type="pres">
      <dgm:prSet presAssocID="{B0664EEF-0344-49FB-9DAA-F2C741D54BF5}" presName="level2Shape" presStyleLbl="node2" presStyleIdx="2" presStyleCnt="3"/>
      <dgm:spPr/>
    </dgm:pt>
    <dgm:pt modelId="{9DF6F5C5-C007-4898-ADBB-544B14369394}" type="pres">
      <dgm:prSet presAssocID="{B0664EEF-0344-49FB-9DAA-F2C741D54BF5}" presName="hierChild3" presStyleCnt="0"/>
      <dgm:spPr/>
    </dgm:pt>
    <dgm:pt modelId="{08CDD130-2300-4E76-9F83-9A6A7996DE31}" type="pres">
      <dgm:prSet presAssocID="{9CC8341C-975C-4DDB-AF02-928E2E0612C0}" presName="Name19" presStyleLbl="parChTrans1D3" presStyleIdx="0" presStyleCnt="2"/>
      <dgm:spPr/>
    </dgm:pt>
    <dgm:pt modelId="{11B3DFD2-6360-4963-B7F3-B20EC84C1537}" type="pres">
      <dgm:prSet presAssocID="{EC190B33-137C-4561-A3C1-396A9C2AD616}" presName="Name21" presStyleCnt="0"/>
      <dgm:spPr/>
    </dgm:pt>
    <dgm:pt modelId="{D194CC4C-3D57-4EFF-A51F-5187D46D3758}" type="pres">
      <dgm:prSet presAssocID="{EC190B33-137C-4561-A3C1-396A9C2AD616}" presName="level2Shape" presStyleLbl="node3" presStyleIdx="0" presStyleCnt="2"/>
      <dgm:spPr/>
    </dgm:pt>
    <dgm:pt modelId="{293FF5DC-F3E9-4241-9F61-B2356F04AFB3}" type="pres">
      <dgm:prSet presAssocID="{EC190B33-137C-4561-A3C1-396A9C2AD616}" presName="hierChild3" presStyleCnt="0"/>
      <dgm:spPr/>
    </dgm:pt>
    <dgm:pt modelId="{3AC92747-2B36-4E99-B111-6E6302B87522}" type="pres">
      <dgm:prSet presAssocID="{B53A2A46-BF1E-4B7D-9997-319C64C7AD61}" presName="Name19" presStyleLbl="parChTrans1D3" presStyleIdx="1" presStyleCnt="2"/>
      <dgm:spPr/>
    </dgm:pt>
    <dgm:pt modelId="{88C2ED9A-8F11-49B2-878A-999C6510E30D}" type="pres">
      <dgm:prSet presAssocID="{F4074957-2643-449A-8C20-153B0BFBC4D3}" presName="Name21" presStyleCnt="0"/>
      <dgm:spPr/>
    </dgm:pt>
    <dgm:pt modelId="{838C0EF8-B774-43B6-AC2B-24F066662BF8}" type="pres">
      <dgm:prSet presAssocID="{F4074957-2643-449A-8C20-153B0BFBC4D3}" presName="level2Shape" presStyleLbl="node3" presStyleIdx="1" presStyleCnt="2"/>
      <dgm:spPr/>
    </dgm:pt>
    <dgm:pt modelId="{6B59D517-D691-4113-8DAF-46D889382BE1}" type="pres">
      <dgm:prSet presAssocID="{F4074957-2643-449A-8C20-153B0BFBC4D3}" presName="hierChild3" presStyleCnt="0"/>
      <dgm:spPr/>
    </dgm:pt>
    <dgm:pt modelId="{C3855894-80EC-4D25-BA38-87AAF5D8B00E}" type="pres">
      <dgm:prSet presAssocID="{BD29D2A5-98D4-40A2-ADE7-1AA343AD24D0}" presName="Name19" presStyleLbl="parChTrans1D4" presStyleIdx="0" presStyleCnt="3"/>
      <dgm:spPr/>
    </dgm:pt>
    <dgm:pt modelId="{D68892F9-7828-46D4-8630-CBF0BDD3F667}" type="pres">
      <dgm:prSet presAssocID="{0C6C2800-C297-4A9A-83FD-F901EFA5B50D}" presName="Name21" presStyleCnt="0"/>
      <dgm:spPr/>
    </dgm:pt>
    <dgm:pt modelId="{FA5E5050-9F2C-4A86-84D7-15BD141FFD23}" type="pres">
      <dgm:prSet presAssocID="{0C6C2800-C297-4A9A-83FD-F901EFA5B50D}" presName="level2Shape" presStyleLbl="node4" presStyleIdx="0" presStyleCnt="3"/>
      <dgm:spPr/>
    </dgm:pt>
    <dgm:pt modelId="{DF7BE8A6-CD13-484B-B38F-C11EB2C874EE}" type="pres">
      <dgm:prSet presAssocID="{0C6C2800-C297-4A9A-83FD-F901EFA5B50D}" presName="hierChild3" presStyleCnt="0"/>
      <dgm:spPr/>
    </dgm:pt>
    <dgm:pt modelId="{46B786CA-26A5-4E87-B290-04FCD3C5559C}" type="pres">
      <dgm:prSet presAssocID="{2B0C34E2-7334-4DFD-96F0-C6DAF5677C31}" presName="Name19" presStyleLbl="parChTrans1D4" presStyleIdx="1" presStyleCnt="3"/>
      <dgm:spPr/>
    </dgm:pt>
    <dgm:pt modelId="{CCA068E1-B053-4961-AD19-CCB1F92A7FDD}" type="pres">
      <dgm:prSet presAssocID="{180A6D0C-1111-4656-B7DB-03B5165D7599}" presName="Name21" presStyleCnt="0"/>
      <dgm:spPr/>
    </dgm:pt>
    <dgm:pt modelId="{DEE61214-906C-4742-9A2E-491A649CAC5D}" type="pres">
      <dgm:prSet presAssocID="{180A6D0C-1111-4656-B7DB-03B5165D7599}" presName="level2Shape" presStyleLbl="node4" presStyleIdx="1" presStyleCnt="3"/>
      <dgm:spPr/>
    </dgm:pt>
    <dgm:pt modelId="{7F4F2C80-1576-4360-9CAC-3ED2C04859B5}" type="pres">
      <dgm:prSet presAssocID="{180A6D0C-1111-4656-B7DB-03B5165D7599}" presName="hierChild3" presStyleCnt="0"/>
      <dgm:spPr/>
    </dgm:pt>
    <dgm:pt modelId="{BC0807C4-64A7-4FC7-A740-609B2D6066E6}" type="pres">
      <dgm:prSet presAssocID="{E5E3034A-A040-42A2-B157-4155E2D07D56}" presName="Name19" presStyleLbl="parChTrans1D4" presStyleIdx="2" presStyleCnt="3"/>
      <dgm:spPr/>
    </dgm:pt>
    <dgm:pt modelId="{F9A2011F-4555-4CA4-8B7A-E0C6F70F3F8C}" type="pres">
      <dgm:prSet presAssocID="{09CE0217-5226-4F00-882F-1126FD7455DC}" presName="Name21" presStyleCnt="0"/>
      <dgm:spPr/>
    </dgm:pt>
    <dgm:pt modelId="{ED8153CF-868E-4AFE-B313-A9A31D75481F}" type="pres">
      <dgm:prSet presAssocID="{09CE0217-5226-4F00-882F-1126FD7455DC}" presName="level2Shape" presStyleLbl="node4" presStyleIdx="2" presStyleCnt="3"/>
      <dgm:spPr/>
    </dgm:pt>
    <dgm:pt modelId="{649FD73C-9975-484F-9E22-591EAF3F8B0F}" type="pres">
      <dgm:prSet presAssocID="{09CE0217-5226-4F00-882F-1126FD7455D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EE8420B-8633-4413-9288-BF340C48618E}" srcId="{F4074957-2643-449A-8C20-153B0BFBC4D3}" destId="{09CE0217-5226-4F00-882F-1126FD7455DC}" srcOrd="2" destOrd="0" parTransId="{E5E3034A-A040-42A2-B157-4155E2D07D56}" sibTransId="{0E3561F6-66E9-470D-9FE8-726957BBCAD0}"/>
    <dgm:cxn modelId="{292BCA11-A28D-4C77-AE71-2E46FB6E85DD}" type="presOf" srcId="{E5E3034A-A040-42A2-B157-4155E2D07D56}" destId="{BC0807C4-64A7-4FC7-A740-609B2D6066E6}" srcOrd="0" destOrd="0" presId="urn:microsoft.com/office/officeart/2005/8/layout/hierarchy6"/>
    <dgm:cxn modelId="{CB01F11B-8D97-4DC8-8EC5-148CC92729DE}" srcId="{B0664EEF-0344-49FB-9DAA-F2C741D54BF5}" destId="{F4074957-2643-449A-8C20-153B0BFBC4D3}" srcOrd="1" destOrd="0" parTransId="{B53A2A46-BF1E-4B7D-9997-319C64C7AD61}" sibTransId="{9A361BD1-EABF-4ED0-B910-73C78F3D36E4}"/>
    <dgm:cxn modelId="{AD81D71D-292C-4B45-9634-585DC8B961A8}" type="presOf" srcId="{7FCAE954-9934-489C-A6C9-DE2CC64F8168}" destId="{947000E9-1865-4DAA-B8A2-D49F610327D8}" srcOrd="0" destOrd="0" presId="urn:microsoft.com/office/officeart/2005/8/layout/hierarchy6"/>
    <dgm:cxn modelId="{FE27F41D-2996-4E54-9258-4E04B0C0FC71}" type="presOf" srcId="{BDE29396-9745-4A78-9CDF-42F1375B878F}" destId="{2CF541B1-1EF0-4E9D-8DA0-4FF2520120F6}" srcOrd="0" destOrd="0" presId="urn:microsoft.com/office/officeart/2005/8/layout/hierarchy6"/>
    <dgm:cxn modelId="{778FFE1E-48F8-484D-8B0C-12420B150EEC}" srcId="{B0664EEF-0344-49FB-9DAA-F2C741D54BF5}" destId="{EC190B33-137C-4561-A3C1-396A9C2AD616}" srcOrd="0" destOrd="0" parTransId="{9CC8341C-975C-4DDB-AF02-928E2E0612C0}" sibTransId="{15F6E9A2-D0C9-4E94-931C-06646BDC3270}"/>
    <dgm:cxn modelId="{D8052129-E04C-457D-9792-EA8DF4B826B9}" type="presOf" srcId="{B53A2A46-BF1E-4B7D-9997-319C64C7AD61}" destId="{3AC92747-2B36-4E99-B111-6E6302B87522}" srcOrd="0" destOrd="0" presId="urn:microsoft.com/office/officeart/2005/8/layout/hierarchy6"/>
    <dgm:cxn modelId="{70AE7B62-C282-4329-9D85-401F9CF60E41}" srcId="{BDE29396-9745-4A78-9CDF-42F1375B878F}" destId="{7FCAE954-9934-489C-A6C9-DE2CC64F8168}" srcOrd="0" destOrd="0" parTransId="{FF608EA0-AB4D-4DE4-92AD-DBC201A722F8}" sibTransId="{82EE4713-F165-4962-A7FB-389A3DBEF6D9}"/>
    <dgm:cxn modelId="{3B815A4C-BEF2-48D7-9173-AA34F4DBF293}" srcId="{B00D88DA-D829-422F-A217-5740EE5A402F}" destId="{BDE29396-9745-4A78-9CDF-42F1375B878F}" srcOrd="0" destOrd="0" parTransId="{34EE98A6-E8E3-4AC5-846A-58907E6992B1}" sibTransId="{3A2FF9A9-8C19-4095-8ECB-0B6ADCEEDB9C}"/>
    <dgm:cxn modelId="{DC26CE4F-E7B2-404E-B7A1-CE791AFFDABF}" type="presOf" srcId="{180A6D0C-1111-4656-B7DB-03B5165D7599}" destId="{DEE61214-906C-4742-9A2E-491A649CAC5D}" srcOrd="0" destOrd="0" presId="urn:microsoft.com/office/officeart/2005/8/layout/hierarchy6"/>
    <dgm:cxn modelId="{56ECC752-AFCA-4C66-B988-93CD72FFA687}" type="presOf" srcId="{2B0C34E2-7334-4DFD-96F0-C6DAF5677C31}" destId="{46B786CA-26A5-4E87-B290-04FCD3C5559C}" srcOrd="0" destOrd="0" presId="urn:microsoft.com/office/officeart/2005/8/layout/hierarchy6"/>
    <dgm:cxn modelId="{3B7C867B-33D4-4F52-A733-84B83B074478}" type="presOf" srcId="{F1FF4597-6DAD-471F-A3EF-95DABBA49C57}" destId="{EED27983-1BF5-4943-8D36-83E8AF87EEDC}" srcOrd="0" destOrd="0" presId="urn:microsoft.com/office/officeart/2005/8/layout/hierarchy6"/>
    <dgm:cxn modelId="{D9864B83-2D87-4CD7-B779-D3BBE5023BB9}" type="presOf" srcId="{5D5477A2-C718-4293-8C98-01BD0D7236A8}" destId="{0A4088CF-B9FF-466E-BA87-F0D36D41900B}" srcOrd="0" destOrd="0" presId="urn:microsoft.com/office/officeart/2005/8/layout/hierarchy6"/>
    <dgm:cxn modelId="{FA3D6785-5F1E-487B-B907-B87CE0DC6CEA}" type="presOf" srcId="{9CC8341C-975C-4DDB-AF02-928E2E0612C0}" destId="{08CDD130-2300-4E76-9F83-9A6A7996DE31}" srcOrd="0" destOrd="0" presId="urn:microsoft.com/office/officeart/2005/8/layout/hierarchy6"/>
    <dgm:cxn modelId="{0703F58A-52B5-4796-9CCB-ECEF2F309609}" type="presOf" srcId="{B0664EEF-0344-49FB-9DAA-F2C741D54BF5}" destId="{0F867113-34EF-4FAA-91CD-5F486499F5B3}" srcOrd="0" destOrd="0" presId="urn:microsoft.com/office/officeart/2005/8/layout/hierarchy6"/>
    <dgm:cxn modelId="{D59C438B-2E83-4AC1-A696-E49A35227278}" type="presOf" srcId="{BD29D2A5-98D4-40A2-ADE7-1AA343AD24D0}" destId="{C3855894-80EC-4D25-BA38-87AAF5D8B00E}" srcOrd="0" destOrd="0" presId="urn:microsoft.com/office/officeart/2005/8/layout/hierarchy6"/>
    <dgm:cxn modelId="{C65F3D92-1EF1-48EE-B253-021850099286}" srcId="{BDE29396-9745-4A78-9CDF-42F1375B878F}" destId="{B0664EEF-0344-49FB-9DAA-F2C741D54BF5}" srcOrd="2" destOrd="0" parTransId="{5D5477A2-C718-4293-8C98-01BD0D7236A8}" sibTransId="{D95974D7-760D-4B91-BA87-730D94F0816E}"/>
    <dgm:cxn modelId="{748D3193-8122-4D2A-8C5D-CB0CFA3D352B}" type="presOf" srcId="{F4074957-2643-449A-8C20-153B0BFBC4D3}" destId="{838C0EF8-B774-43B6-AC2B-24F066662BF8}" srcOrd="0" destOrd="0" presId="urn:microsoft.com/office/officeart/2005/8/layout/hierarchy6"/>
    <dgm:cxn modelId="{8A2B6D97-D63D-47E7-8ABF-F6224933E8F7}" type="presOf" srcId="{EC190B33-137C-4561-A3C1-396A9C2AD616}" destId="{D194CC4C-3D57-4EFF-A51F-5187D46D3758}" srcOrd="0" destOrd="0" presId="urn:microsoft.com/office/officeart/2005/8/layout/hierarchy6"/>
    <dgm:cxn modelId="{F079C4B9-FCD1-4F70-8F13-303DC23F5BC7}" srcId="{F4074957-2643-449A-8C20-153B0BFBC4D3}" destId="{180A6D0C-1111-4656-B7DB-03B5165D7599}" srcOrd="1" destOrd="0" parTransId="{2B0C34E2-7334-4DFD-96F0-C6DAF5677C31}" sibTransId="{12790AA1-16B7-45FF-9056-33951AE09FD2}"/>
    <dgm:cxn modelId="{087289C1-520A-419F-A55D-A658EB8B4A91}" type="presOf" srcId="{FF608EA0-AB4D-4DE4-92AD-DBC201A722F8}" destId="{4C8CC09B-CC6F-4552-B58F-7807414E8A35}" srcOrd="0" destOrd="0" presId="urn:microsoft.com/office/officeart/2005/8/layout/hierarchy6"/>
    <dgm:cxn modelId="{214CA2CD-B4A0-461D-8986-99A18D28664C}" srcId="{F4074957-2643-449A-8C20-153B0BFBC4D3}" destId="{0C6C2800-C297-4A9A-83FD-F901EFA5B50D}" srcOrd="0" destOrd="0" parTransId="{BD29D2A5-98D4-40A2-ADE7-1AA343AD24D0}" sibTransId="{50675A78-4C86-48A7-9A07-69E636916861}"/>
    <dgm:cxn modelId="{F5CCD5D5-EFDF-4CF9-82E5-D5B8B9C15358}" type="presOf" srcId="{09CE0217-5226-4F00-882F-1126FD7455DC}" destId="{ED8153CF-868E-4AFE-B313-A9A31D75481F}" srcOrd="0" destOrd="0" presId="urn:microsoft.com/office/officeart/2005/8/layout/hierarchy6"/>
    <dgm:cxn modelId="{D93BCADC-C085-4BB7-8674-E352678CBE7B}" type="presOf" srcId="{0C6C2800-C297-4A9A-83FD-F901EFA5B50D}" destId="{FA5E5050-9F2C-4A86-84D7-15BD141FFD23}" srcOrd="0" destOrd="0" presId="urn:microsoft.com/office/officeart/2005/8/layout/hierarchy6"/>
    <dgm:cxn modelId="{384486E6-DCD0-45FB-90C8-3C01BD6150B0}" srcId="{BDE29396-9745-4A78-9CDF-42F1375B878F}" destId="{C74442B6-B4AD-4799-934A-65AFADDB52C1}" srcOrd="1" destOrd="0" parTransId="{F1FF4597-6DAD-471F-A3EF-95DABBA49C57}" sibTransId="{54F08E47-F5BD-4DBD-8691-43CA318EB929}"/>
    <dgm:cxn modelId="{EC868DE6-1E99-45C1-944A-4B6BF0C48286}" type="presOf" srcId="{C74442B6-B4AD-4799-934A-65AFADDB52C1}" destId="{1FE1F3B0-E6B2-4AC5-875C-72E0D7A04B5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C6A7BD44-069B-48B8-B228-8E22C03991D2}" type="presParOf" srcId="{9946BB4B-0D0D-4192-B468-E6FAAB5AE8F3}" destId="{F34BC278-4349-4F60-89D4-EA7D7C62782F}" srcOrd="0" destOrd="0" presId="urn:microsoft.com/office/officeart/2005/8/layout/hierarchy6"/>
    <dgm:cxn modelId="{EA5B4A3A-76F6-4C30-8CFF-816244197178}" type="presParOf" srcId="{F34BC278-4349-4F60-89D4-EA7D7C62782F}" destId="{2CF541B1-1EF0-4E9D-8DA0-4FF2520120F6}" srcOrd="0" destOrd="0" presId="urn:microsoft.com/office/officeart/2005/8/layout/hierarchy6"/>
    <dgm:cxn modelId="{DD6785CF-E87F-4175-A45D-E588E2FD7AE1}" type="presParOf" srcId="{F34BC278-4349-4F60-89D4-EA7D7C62782F}" destId="{DFE17C84-9701-47DA-A306-0D2F2FD9A79C}" srcOrd="1" destOrd="0" presId="urn:microsoft.com/office/officeart/2005/8/layout/hierarchy6"/>
    <dgm:cxn modelId="{5BB9F81D-AD8D-4B0D-80DD-4CE889B6D5EE}" type="presParOf" srcId="{DFE17C84-9701-47DA-A306-0D2F2FD9A79C}" destId="{4C8CC09B-CC6F-4552-B58F-7807414E8A35}" srcOrd="0" destOrd="0" presId="urn:microsoft.com/office/officeart/2005/8/layout/hierarchy6"/>
    <dgm:cxn modelId="{502069A6-F53F-4A2A-B920-1BA33E7EEAB4}" type="presParOf" srcId="{DFE17C84-9701-47DA-A306-0D2F2FD9A79C}" destId="{CE7E4C1F-C8B9-430C-B8E6-8F6669E7BEFE}" srcOrd="1" destOrd="0" presId="urn:microsoft.com/office/officeart/2005/8/layout/hierarchy6"/>
    <dgm:cxn modelId="{734C02D1-1AAB-4328-9C42-7707E0BAFD8D}" type="presParOf" srcId="{CE7E4C1F-C8B9-430C-B8E6-8F6669E7BEFE}" destId="{947000E9-1865-4DAA-B8A2-D49F610327D8}" srcOrd="0" destOrd="0" presId="urn:microsoft.com/office/officeart/2005/8/layout/hierarchy6"/>
    <dgm:cxn modelId="{C94A0644-4D9A-4833-9881-E5151C2D41E5}" type="presParOf" srcId="{CE7E4C1F-C8B9-430C-B8E6-8F6669E7BEFE}" destId="{E284F5C4-79B1-4FA5-BF1C-95060B93F5D5}" srcOrd="1" destOrd="0" presId="urn:microsoft.com/office/officeart/2005/8/layout/hierarchy6"/>
    <dgm:cxn modelId="{69641199-28F0-4581-9149-B7DD2C45FF1D}" type="presParOf" srcId="{DFE17C84-9701-47DA-A306-0D2F2FD9A79C}" destId="{EED27983-1BF5-4943-8D36-83E8AF87EEDC}" srcOrd="2" destOrd="0" presId="urn:microsoft.com/office/officeart/2005/8/layout/hierarchy6"/>
    <dgm:cxn modelId="{AA2059E8-BB0A-44E8-BAEE-8EC23D4E7DE3}" type="presParOf" srcId="{DFE17C84-9701-47DA-A306-0D2F2FD9A79C}" destId="{734B168C-84A1-4E5B-A61C-875B3E85EB39}" srcOrd="3" destOrd="0" presId="urn:microsoft.com/office/officeart/2005/8/layout/hierarchy6"/>
    <dgm:cxn modelId="{6F134CDC-F3A3-452E-B1D8-6CF6BE7BD939}" type="presParOf" srcId="{734B168C-84A1-4E5B-A61C-875B3E85EB39}" destId="{1FE1F3B0-E6B2-4AC5-875C-72E0D7A04B56}" srcOrd="0" destOrd="0" presId="urn:microsoft.com/office/officeart/2005/8/layout/hierarchy6"/>
    <dgm:cxn modelId="{320F9D65-67B5-40EA-99DC-0E5D3402750D}" type="presParOf" srcId="{734B168C-84A1-4E5B-A61C-875B3E85EB39}" destId="{A4936D12-6C34-4944-AEAC-6084838A0E03}" srcOrd="1" destOrd="0" presId="urn:microsoft.com/office/officeart/2005/8/layout/hierarchy6"/>
    <dgm:cxn modelId="{8E75F3B9-3C78-49CA-B898-06CAC0DB44CE}" type="presParOf" srcId="{DFE17C84-9701-47DA-A306-0D2F2FD9A79C}" destId="{0A4088CF-B9FF-466E-BA87-F0D36D41900B}" srcOrd="4" destOrd="0" presId="urn:microsoft.com/office/officeart/2005/8/layout/hierarchy6"/>
    <dgm:cxn modelId="{8FB4B413-3212-4C66-908D-53F84D194B6A}" type="presParOf" srcId="{DFE17C84-9701-47DA-A306-0D2F2FD9A79C}" destId="{AC81B48D-F367-4B06-99E3-56534B0B2B49}" srcOrd="5" destOrd="0" presId="urn:microsoft.com/office/officeart/2005/8/layout/hierarchy6"/>
    <dgm:cxn modelId="{AA780772-88A9-4CE2-8A25-1B69321DC7D1}" type="presParOf" srcId="{AC81B48D-F367-4B06-99E3-56534B0B2B49}" destId="{0F867113-34EF-4FAA-91CD-5F486499F5B3}" srcOrd="0" destOrd="0" presId="urn:microsoft.com/office/officeart/2005/8/layout/hierarchy6"/>
    <dgm:cxn modelId="{BBAF0903-5762-4CE2-81E9-E68F22BB85DC}" type="presParOf" srcId="{AC81B48D-F367-4B06-99E3-56534B0B2B49}" destId="{9DF6F5C5-C007-4898-ADBB-544B14369394}" srcOrd="1" destOrd="0" presId="urn:microsoft.com/office/officeart/2005/8/layout/hierarchy6"/>
    <dgm:cxn modelId="{E39000BA-4C7B-408C-A42D-E0BBCFEC31CB}" type="presParOf" srcId="{9DF6F5C5-C007-4898-ADBB-544B14369394}" destId="{08CDD130-2300-4E76-9F83-9A6A7996DE31}" srcOrd="0" destOrd="0" presId="urn:microsoft.com/office/officeart/2005/8/layout/hierarchy6"/>
    <dgm:cxn modelId="{C6817F2B-198B-47F0-B8CD-9EF27FB486F0}" type="presParOf" srcId="{9DF6F5C5-C007-4898-ADBB-544B14369394}" destId="{11B3DFD2-6360-4963-B7F3-B20EC84C1537}" srcOrd="1" destOrd="0" presId="urn:microsoft.com/office/officeart/2005/8/layout/hierarchy6"/>
    <dgm:cxn modelId="{49CF0688-9FA6-46C9-B703-D34FF1FD1B27}" type="presParOf" srcId="{11B3DFD2-6360-4963-B7F3-B20EC84C1537}" destId="{D194CC4C-3D57-4EFF-A51F-5187D46D3758}" srcOrd="0" destOrd="0" presId="urn:microsoft.com/office/officeart/2005/8/layout/hierarchy6"/>
    <dgm:cxn modelId="{B6494EAA-310A-4DCC-A634-C0A7D7963E05}" type="presParOf" srcId="{11B3DFD2-6360-4963-B7F3-B20EC84C1537}" destId="{293FF5DC-F3E9-4241-9F61-B2356F04AFB3}" srcOrd="1" destOrd="0" presId="urn:microsoft.com/office/officeart/2005/8/layout/hierarchy6"/>
    <dgm:cxn modelId="{0C834492-DBD7-45E3-AC29-489A958DA5DD}" type="presParOf" srcId="{9DF6F5C5-C007-4898-ADBB-544B14369394}" destId="{3AC92747-2B36-4E99-B111-6E6302B87522}" srcOrd="2" destOrd="0" presId="urn:microsoft.com/office/officeart/2005/8/layout/hierarchy6"/>
    <dgm:cxn modelId="{8611B7D4-775C-4D7E-B464-107739D7A84C}" type="presParOf" srcId="{9DF6F5C5-C007-4898-ADBB-544B14369394}" destId="{88C2ED9A-8F11-49B2-878A-999C6510E30D}" srcOrd="3" destOrd="0" presId="urn:microsoft.com/office/officeart/2005/8/layout/hierarchy6"/>
    <dgm:cxn modelId="{BBF6C02B-DB2E-4E9F-B3F1-9CF394E5EC29}" type="presParOf" srcId="{88C2ED9A-8F11-49B2-878A-999C6510E30D}" destId="{838C0EF8-B774-43B6-AC2B-24F066662BF8}" srcOrd="0" destOrd="0" presId="urn:microsoft.com/office/officeart/2005/8/layout/hierarchy6"/>
    <dgm:cxn modelId="{D44DC133-41A8-451F-B591-74E01C0A383C}" type="presParOf" srcId="{88C2ED9A-8F11-49B2-878A-999C6510E30D}" destId="{6B59D517-D691-4113-8DAF-46D889382BE1}" srcOrd="1" destOrd="0" presId="urn:microsoft.com/office/officeart/2005/8/layout/hierarchy6"/>
    <dgm:cxn modelId="{92475E8C-BF82-4928-BA38-4D024C7C7D33}" type="presParOf" srcId="{6B59D517-D691-4113-8DAF-46D889382BE1}" destId="{C3855894-80EC-4D25-BA38-87AAF5D8B00E}" srcOrd="0" destOrd="0" presId="urn:microsoft.com/office/officeart/2005/8/layout/hierarchy6"/>
    <dgm:cxn modelId="{C65B187E-C3E5-4859-B6DE-6BE0AED16F78}" type="presParOf" srcId="{6B59D517-D691-4113-8DAF-46D889382BE1}" destId="{D68892F9-7828-46D4-8630-CBF0BDD3F667}" srcOrd="1" destOrd="0" presId="urn:microsoft.com/office/officeart/2005/8/layout/hierarchy6"/>
    <dgm:cxn modelId="{586B3C09-A672-4337-9EAE-C5C62B7FA415}" type="presParOf" srcId="{D68892F9-7828-46D4-8630-CBF0BDD3F667}" destId="{FA5E5050-9F2C-4A86-84D7-15BD141FFD23}" srcOrd="0" destOrd="0" presId="urn:microsoft.com/office/officeart/2005/8/layout/hierarchy6"/>
    <dgm:cxn modelId="{5E252EA9-70FC-4E0D-B2D0-8451C8931E78}" type="presParOf" srcId="{D68892F9-7828-46D4-8630-CBF0BDD3F667}" destId="{DF7BE8A6-CD13-484B-B38F-C11EB2C874EE}" srcOrd="1" destOrd="0" presId="urn:microsoft.com/office/officeart/2005/8/layout/hierarchy6"/>
    <dgm:cxn modelId="{EBBA701D-C4D2-4508-A3D2-2059CD27CE47}" type="presParOf" srcId="{6B59D517-D691-4113-8DAF-46D889382BE1}" destId="{46B786CA-26A5-4E87-B290-04FCD3C5559C}" srcOrd="2" destOrd="0" presId="urn:microsoft.com/office/officeart/2005/8/layout/hierarchy6"/>
    <dgm:cxn modelId="{5FE0D338-80A8-4F5B-9531-AD5D8EB2F0FA}" type="presParOf" srcId="{6B59D517-D691-4113-8DAF-46D889382BE1}" destId="{CCA068E1-B053-4961-AD19-CCB1F92A7FDD}" srcOrd="3" destOrd="0" presId="urn:microsoft.com/office/officeart/2005/8/layout/hierarchy6"/>
    <dgm:cxn modelId="{030608FD-9F72-4089-A211-026CF05A5181}" type="presParOf" srcId="{CCA068E1-B053-4961-AD19-CCB1F92A7FDD}" destId="{DEE61214-906C-4742-9A2E-491A649CAC5D}" srcOrd="0" destOrd="0" presId="urn:microsoft.com/office/officeart/2005/8/layout/hierarchy6"/>
    <dgm:cxn modelId="{C2C4E876-E2BC-4401-B617-3BD3397AE94E}" type="presParOf" srcId="{CCA068E1-B053-4961-AD19-CCB1F92A7FDD}" destId="{7F4F2C80-1576-4360-9CAC-3ED2C04859B5}" srcOrd="1" destOrd="0" presId="urn:microsoft.com/office/officeart/2005/8/layout/hierarchy6"/>
    <dgm:cxn modelId="{9EE4AC84-400A-435E-B9D5-A37B4B726F39}" type="presParOf" srcId="{6B59D517-D691-4113-8DAF-46D889382BE1}" destId="{BC0807C4-64A7-4FC7-A740-609B2D6066E6}" srcOrd="4" destOrd="0" presId="urn:microsoft.com/office/officeart/2005/8/layout/hierarchy6"/>
    <dgm:cxn modelId="{3DB7D643-058F-403C-B784-86781B66CDC3}" type="presParOf" srcId="{6B59D517-D691-4113-8DAF-46D889382BE1}" destId="{F9A2011F-4555-4CA4-8B7A-E0C6F70F3F8C}" srcOrd="5" destOrd="0" presId="urn:microsoft.com/office/officeart/2005/8/layout/hierarchy6"/>
    <dgm:cxn modelId="{B62AF616-6B49-43CB-A5BA-5AD1D4B305D4}" type="presParOf" srcId="{F9A2011F-4555-4CA4-8B7A-E0C6F70F3F8C}" destId="{ED8153CF-868E-4AFE-B313-A9A31D75481F}" srcOrd="0" destOrd="0" presId="urn:microsoft.com/office/officeart/2005/8/layout/hierarchy6"/>
    <dgm:cxn modelId="{7B68E91B-C97E-42A3-B5F5-CF9CEC041A6B}" type="presParOf" srcId="{F9A2011F-4555-4CA4-8B7A-E0C6F70F3F8C}" destId="{649FD73C-9975-484F-9E22-591EAF3F8B0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/>
      <dgm:spPr/>
      <dgm:t>
        <a:bodyPr/>
        <a:lstStyle/>
        <a:p>
          <a:r>
            <a:rPr lang="en-GB" dirty="0"/>
            <a:t>End of a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180A6D0C-1111-4656-B7DB-03B5165D7599}">
      <dgm:prSet phldrT="[Text]"/>
      <dgm:spPr/>
      <dgm:t>
        <a:bodyPr/>
        <a:lstStyle/>
        <a:p>
          <a:r>
            <a:rPr lang="en-GB" dirty="0"/>
            <a:t>Question marks</a:t>
          </a:r>
        </a:p>
      </dgm:t>
    </dgm:pt>
    <dgm:pt modelId="{2B0C34E2-7334-4DFD-96F0-C6DAF5677C31}" type="parTrans" cxnId="{F079C4B9-FCD1-4F70-8F13-303DC23F5BC7}">
      <dgm:prSet/>
      <dgm:spPr/>
      <dgm:t>
        <a:bodyPr/>
        <a:lstStyle/>
        <a:p>
          <a:endParaRPr lang="en-GB"/>
        </a:p>
      </dgm:t>
    </dgm:pt>
    <dgm:pt modelId="{12790AA1-16B7-45FF-9056-33951AE09FD2}" type="sibTrans" cxnId="{F079C4B9-FCD1-4F70-8F13-303DC23F5BC7}">
      <dgm:prSet/>
      <dgm:spPr/>
      <dgm:t>
        <a:bodyPr/>
        <a:lstStyle/>
        <a:p>
          <a:endParaRPr lang="en-GB"/>
        </a:p>
      </dgm:t>
    </dgm:pt>
    <dgm:pt modelId="{09CE0217-5226-4F00-882F-1126FD7455DC}">
      <dgm:prSet phldrT="[Text]"/>
      <dgm:spPr/>
      <dgm:t>
        <a:bodyPr/>
        <a:lstStyle/>
        <a:p>
          <a:r>
            <a:rPr lang="en-GB" dirty="0"/>
            <a:t>Exclamation marks</a:t>
          </a:r>
        </a:p>
      </dgm:t>
    </dgm:pt>
    <dgm:pt modelId="{E5E3034A-A040-42A2-B157-4155E2D07D56}" type="parTrans" cxnId="{7EE8420B-8633-4413-9288-BF340C48618E}">
      <dgm:prSet/>
      <dgm:spPr/>
      <dgm:t>
        <a:bodyPr/>
        <a:lstStyle/>
        <a:p>
          <a:endParaRPr lang="en-GB"/>
        </a:p>
      </dgm:t>
    </dgm:pt>
    <dgm:pt modelId="{0E3561F6-66E9-470D-9FE8-726957BBCAD0}" type="sibTrans" cxnId="{7EE8420B-8633-4413-9288-BF340C48618E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/>
      <dgm:spPr/>
      <dgm:t>
        <a:bodyPr/>
        <a:lstStyle/>
        <a:p>
          <a:r>
            <a:rPr lang="en-GB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8F147CEA-126E-4B73-86BB-B16D1813F5D5}">
      <dgm:prSet phldrT="[Text]"/>
      <dgm:spPr/>
      <dgm:t>
        <a:bodyPr/>
        <a:lstStyle/>
        <a:p>
          <a:r>
            <a:rPr lang="en-GB" dirty="0"/>
            <a:t>At the end of commands</a:t>
          </a:r>
        </a:p>
      </dgm:t>
    </dgm:pt>
    <dgm:pt modelId="{F50C4B64-081E-4587-B0B1-A409EE480773}" type="parTrans" cxnId="{6A91E1C0-6C8D-48AF-83B9-62EFF341197C}">
      <dgm:prSet/>
      <dgm:spPr/>
      <dgm:t>
        <a:bodyPr/>
        <a:lstStyle/>
        <a:p>
          <a:endParaRPr lang="en-GB"/>
        </a:p>
      </dgm:t>
    </dgm:pt>
    <dgm:pt modelId="{FF93F329-4413-4E7C-809F-536498FD0564}" type="sibTrans" cxnId="{6A91E1C0-6C8D-48AF-83B9-62EFF341197C}">
      <dgm:prSet/>
      <dgm:spPr/>
      <dgm:t>
        <a:bodyPr/>
        <a:lstStyle/>
        <a:p>
          <a:endParaRPr lang="en-GB"/>
        </a:p>
      </dgm:t>
    </dgm:pt>
    <dgm:pt modelId="{7726A544-31F0-4C7C-AB00-8D7624DE6390}">
      <dgm:prSet phldrT="[Text]"/>
      <dgm:spPr/>
      <dgm:t>
        <a:bodyPr/>
        <a:lstStyle/>
        <a:p>
          <a:r>
            <a:rPr lang="en-GB" dirty="0"/>
            <a:t>At the end of statements</a:t>
          </a:r>
        </a:p>
      </dgm:t>
    </dgm:pt>
    <dgm:pt modelId="{C12E33C1-ABB0-4FB1-B380-7EFEB39E2848}" type="parTrans" cxnId="{B58E7E60-D133-4766-A604-C455625EA986}">
      <dgm:prSet/>
      <dgm:spPr/>
      <dgm:t>
        <a:bodyPr/>
        <a:lstStyle/>
        <a:p>
          <a:endParaRPr lang="en-GB"/>
        </a:p>
      </dgm:t>
    </dgm:pt>
    <dgm:pt modelId="{7191E146-EEC3-4917-9170-FB1F0BA94580}" type="sibTrans" cxnId="{B58E7E60-D133-4766-A604-C455625EA986}">
      <dgm:prSet/>
      <dgm:spPr/>
      <dgm:t>
        <a:bodyPr/>
        <a:lstStyle/>
        <a:p>
          <a:endParaRPr lang="en-GB"/>
        </a:p>
      </dgm:t>
    </dgm:pt>
    <dgm:pt modelId="{8DBFEEDD-F31B-4236-AB2E-E8134A21A5BE}">
      <dgm:prSet phldrT="[Text]"/>
      <dgm:spPr/>
      <dgm:t>
        <a:bodyPr/>
        <a:lstStyle/>
        <a:p>
          <a:r>
            <a:rPr lang="en-GB" dirty="0"/>
            <a:t>Punctuation</a:t>
          </a:r>
        </a:p>
      </dgm:t>
    </dgm:pt>
    <dgm:pt modelId="{EF34D89A-E325-4A4C-B6D2-87D590354227}" type="parTrans" cxnId="{DA6B5246-FF97-4F4D-8EDC-58C359E7EFA6}">
      <dgm:prSet/>
      <dgm:spPr/>
      <dgm:t>
        <a:bodyPr/>
        <a:lstStyle/>
        <a:p>
          <a:endParaRPr lang="en-GB"/>
        </a:p>
      </dgm:t>
    </dgm:pt>
    <dgm:pt modelId="{97CA02E7-BE8B-49A0-8FEC-5CF17EFBEF6C}" type="sibTrans" cxnId="{DA6B5246-FF97-4F4D-8EDC-58C359E7EFA6}">
      <dgm:prSet/>
      <dgm:spPr/>
      <dgm:t>
        <a:bodyPr/>
        <a:lstStyle/>
        <a:p>
          <a:endParaRPr lang="en-GB"/>
        </a:p>
      </dgm:t>
    </dgm:pt>
    <dgm:pt modelId="{EFBD192E-44FC-433F-AF2B-50681E3D76BC}">
      <dgm:prSet phldrT="[Text]"/>
      <dgm:spPr/>
      <dgm:t>
        <a:bodyPr/>
        <a:lstStyle/>
        <a:p>
          <a:r>
            <a:rPr lang="en-GB" dirty="0"/>
            <a:t>Full stops</a:t>
          </a:r>
        </a:p>
      </dgm:t>
    </dgm:pt>
    <dgm:pt modelId="{06531CC4-7A93-427C-BE94-71211E5553AB}" type="parTrans" cxnId="{5284B13E-06FA-4B4A-8D3D-C37EEA21D73C}">
      <dgm:prSet/>
      <dgm:spPr/>
    </dgm:pt>
    <dgm:pt modelId="{D2C643AB-71FC-41F9-B495-FA4C349E2C0C}" type="sibTrans" cxnId="{5284B13E-06FA-4B4A-8D3D-C37EEA21D73C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B6FB9413-BDA4-4115-8AEE-D00E6B78AFC7}" type="pres">
      <dgm:prSet presAssocID="{8DBFEEDD-F31B-4236-AB2E-E8134A21A5BE}" presName="Name14" presStyleCnt="0"/>
      <dgm:spPr/>
    </dgm:pt>
    <dgm:pt modelId="{32427D24-24D9-4EF2-B851-70D55B141983}" type="pres">
      <dgm:prSet presAssocID="{8DBFEEDD-F31B-4236-AB2E-E8134A21A5BE}" presName="level1Shape" presStyleLbl="node0" presStyleIdx="0" presStyleCnt="1">
        <dgm:presLayoutVars>
          <dgm:chPref val="3"/>
        </dgm:presLayoutVars>
      </dgm:prSet>
      <dgm:spPr/>
    </dgm:pt>
    <dgm:pt modelId="{53CCA5E7-18B0-4145-90C5-BCE19A3FDCB3}" type="pres">
      <dgm:prSet presAssocID="{8DBFEEDD-F31B-4236-AB2E-E8134A21A5BE}" presName="hierChild2" presStyleCnt="0"/>
      <dgm:spPr/>
    </dgm:pt>
    <dgm:pt modelId="{99C243EB-D5E9-4068-8F18-4A974F5B38C9}" type="pres">
      <dgm:prSet presAssocID="{9CC8341C-975C-4DDB-AF02-928E2E0612C0}" presName="Name19" presStyleLbl="parChTrans1D2" presStyleIdx="0" presStyleCnt="2"/>
      <dgm:spPr/>
    </dgm:pt>
    <dgm:pt modelId="{3406E256-DDCC-446E-8164-C0C12548CAB0}" type="pres">
      <dgm:prSet presAssocID="{EC190B33-137C-4561-A3C1-396A9C2AD616}" presName="Name21" presStyleCnt="0"/>
      <dgm:spPr/>
    </dgm:pt>
    <dgm:pt modelId="{BAF5932D-8FF4-44E1-948A-E6F60E2A79A5}" type="pres">
      <dgm:prSet presAssocID="{EC190B33-137C-4561-A3C1-396A9C2AD616}" presName="level2Shape" presStyleLbl="node2" presStyleIdx="0" presStyleCnt="2"/>
      <dgm:spPr/>
    </dgm:pt>
    <dgm:pt modelId="{7ED8F65C-B183-48DD-8CFA-E18FB35149CA}" type="pres">
      <dgm:prSet presAssocID="{EC190B33-137C-4561-A3C1-396A9C2AD616}" presName="hierChild3" presStyleCnt="0"/>
      <dgm:spPr/>
    </dgm:pt>
    <dgm:pt modelId="{D583C153-8A25-4D64-81AC-8BF637C2E95B}" type="pres">
      <dgm:prSet presAssocID="{B53A2A46-BF1E-4B7D-9997-319C64C7AD61}" presName="Name19" presStyleLbl="parChTrans1D2" presStyleIdx="1" presStyleCnt="2"/>
      <dgm:spPr/>
    </dgm:pt>
    <dgm:pt modelId="{34F576ED-6758-4BEF-B049-3902BD07412F}" type="pres">
      <dgm:prSet presAssocID="{F4074957-2643-449A-8C20-153B0BFBC4D3}" presName="Name21" presStyleCnt="0"/>
      <dgm:spPr/>
    </dgm:pt>
    <dgm:pt modelId="{36738F4D-3BFB-4199-915B-F5412B186E26}" type="pres">
      <dgm:prSet presAssocID="{F4074957-2643-449A-8C20-153B0BFBC4D3}" presName="level2Shape" presStyleLbl="node2" presStyleIdx="1" presStyleCnt="2"/>
      <dgm:spPr/>
    </dgm:pt>
    <dgm:pt modelId="{3CB1DD82-3D3A-4A72-BBF2-34D8FF9CCE2F}" type="pres">
      <dgm:prSet presAssocID="{F4074957-2643-449A-8C20-153B0BFBC4D3}" presName="hierChild3" presStyleCnt="0"/>
      <dgm:spPr/>
    </dgm:pt>
    <dgm:pt modelId="{F262EB15-E71B-4ED8-9A65-B183CD0039B3}" type="pres">
      <dgm:prSet presAssocID="{06531CC4-7A93-427C-BE94-71211E5553AB}" presName="Name19" presStyleLbl="parChTrans1D3" presStyleIdx="0" presStyleCnt="3"/>
      <dgm:spPr/>
    </dgm:pt>
    <dgm:pt modelId="{CAC9F180-4BF5-49F0-930D-25A87CCAA287}" type="pres">
      <dgm:prSet presAssocID="{EFBD192E-44FC-433F-AF2B-50681E3D76BC}" presName="Name21" presStyleCnt="0"/>
      <dgm:spPr/>
    </dgm:pt>
    <dgm:pt modelId="{0AF51F4A-6E56-4E6C-B56F-E0A3944CD24A}" type="pres">
      <dgm:prSet presAssocID="{EFBD192E-44FC-433F-AF2B-50681E3D76BC}" presName="level2Shape" presStyleLbl="node3" presStyleIdx="0" presStyleCnt="3"/>
      <dgm:spPr/>
    </dgm:pt>
    <dgm:pt modelId="{A469A3D6-1600-459A-A255-0E75B8F8AAF4}" type="pres">
      <dgm:prSet presAssocID="{EFBD192E-44FC-433F-AF2B-50681E3D76BC}" presName="hierChild3" presStyleCnt="0"/>
      <dgm:spPr/>
    </dgm:pt>
    <dgm:pt modelId="{0290C2CD-5D8D-4F48-8825-31DAD0A89B01}" type="pres">
      <dgm:prSet presAssocID="{F50C4B64-081E-4587-B0B1-A409EE480773}" presName="Name19" presStyleLbl="parChTrans1D4" presStyleIdx="0" presStyleCnt="2"/>
      <dgm:spPr/>
    </dgm:pt>
    <dgm:pt modelId="{A49F4495-70C7-4D03-A70C-D1CF7C6FDCA7}" type="pres">
      <dgm:prSet presAssocID="{8F147CEA-126E-4B73-86BB-B16D1813F5D5}" presName="Name21" presStyleCnt="0"/>
      <dgm:spPr/>
    </dgm:pt>
    <dgm:pt modelId="{69C70B6C-546E-4AFB-AB66-805FB9346B5F}" type="pres">
      <dgm:prSet presAssocID="{8F147CEA-126E-4B73-86BB-B16D1813F5D5}" presName="level2Shape" presStyleLbl="node4" presStyleIdx="0" presStyleCnt="2"/>
      <dgm:spPr/>
    </dgm:pt>
    <dgm:pt modelId="{48D03BF1-29A8-416E-8792-2C3B8843DE6A}" type="pres">
      <dgm:prSet presAssocID="{8F147CEA-126E-4B73-86BB-B16D1813F5D5}" presName="hierChild3" presStyleCnt="0"/>
      <dgm:spPr/>
    </dgm:pt>
    <dgm:pt modelId="{739DA545-3F16-401F-8860-5BCB1896F28D}" type="pres">
      <dgm:prSet presAssocID="{C12E33C1-ABB0-4FB1-B380-7EFEB39E2848}" presName="Name19" presStyleLbl="parChTrans1D4" presStyleIdx="1" presStyleCnt="2"/>
      <dgm:spPr/>
    </dgm:pt>
    <dgm:pt modelId="{22FBED4E-857A-4A0C-95B6-EBF59048E99D}" type="pres">
      <dgm:prSet presAssocID="{7726A544-31F0-4C7C-AB00-8D7624DE6390}" presName="Name21" presStyleCnt="0"/>
      <dgm:spPr/>
    </dgm:pt>
    <dgm:pt modelId="{A8C71ABE-F227-45B3-A6CD-C258C0C0B63B}" type="pres">
      <dgm:prSet presAssocID="{7726A544-31F0-4C7C-AB00-8D7624DE6390}" presName="level2Shape" presStyleLbl="node4" presStyleIdx="1" presStyleCnt="2"/>
      <dgm:spPr/>
    </dgm:pt>
    <dgm:pt modelId="{5AC7FA04-07AB-4C24-9DAE-B8813F091838}" type="pres">
      <dgm:prSet presAssocID="{7726A544-31F0-4C7C-AB00-8D7624DE6390}" presName="hierChild3" presStyleCnt="0"/>
      <dgm:spPr/>
    </dgm:pt>
    <dgm:pt modelId="{07AD67DA-744C-428E-9885-AC33C6CF8D4B}" type="pres">
      <dgm:prSet presAssocID="{2B0C34E2-7334-4DFD-96F0-C6DAF5677C31}" presName="Name19" presStyleLbl="parChTrans1D3" presStyleIdx="1" presStyleCnt="3"/>
      <dgm:spPr/>
    </dgm:pt>
    <dgm:pt modelId="{A34D4EA8-6DC6-4EFD-A975-0B544DB8AC09}" type="pres">
      <dgm:prSet presAssocID="{180A6D0C-1111-4656-B7DB-03B5165D7599}" presName="Name21" presStyleCnt="0"/>
      <dgm:spPr/>
    </dgm:pt>
    <dgm:pt modelId="{394D24AD-7BAF-4CE4-80D5-CD9F31A59799}" type="pres">
      <dgm:prSet presAssocID="{180A6D0C-1111-4656-B7DB-03B5165D7599}" presName="level2Shape" presStyleLbl="node3" presStyleIdx="1" presStyleCnt="3"/>
      <dgm:spPr/>
    </dgm:pt>
    <dgm:pt modelId="{E22556E8-C5FF-46DF-B8F2-96E37027AE87}" type="pres">
      <dgm:prSet presAssocID="{180A6D0C-1111-4656-B7DB-03B5165D7599}" presName="hierChild3" presStyleCnt="0"/>
      <dgm:spPr/>
    </dgm:pt>
    <dgm:pt modelId="{094F66EF-5675-45A2-9EB8-722611DC9CDD}" type="pres">
      <dgm:prSet presAssocID="{E5E3034A-A040-42A2-B157-4155E2D07D56}" presName="Name19" presStyleLbl="parChTrans1D3" presStyleIdx="2" presStyleCnt="3"/>
      <dgm:spPr/>
    </dgm:pt>
    <dgm:pt modelId="{BE648A02-C716-49EB-BE6A-17B23541702E}" type="pres">
      <dgm:prSet presAssocID="{09CE0217-5226-4F00-882F-1126FD7455DC}" presName="Name21" presStyleCnt="0"/>
      <dgm:spPr/>
    </dgm:pt>
    <dgm:pt modelId="{1DF14F9B-3E3A-4DC2-8364-4E06D49CE39F}" type="pres">
      <dgm:prSet presAssocID="{09CE0217-5226-4F00-882F-1126FD7455DC}" presName="level2Shape" presStyleLbl="node3" presStyleIdx="2" presStyleCnt="3"/>
      <dgm:spPr/>
    </dgm:pt>
    <dgm:pt modelId="{25D6ED08-145A-4ED5-AE84-53E2B21333A0}" type="pres">
      <dgm:prSet presAssocID="{09CE0217-5226-4F00-882F-1126FD7455D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EE8420B-8633-4413-9288-BF340C48618E}" srcId="{F4074957-2643-449A-8C20-153B0BFBC4D3}" destId="{09CE0217-5226-4F00-882F-1126FD7455DC}" srcOrd="2" destOrd="0" parTransId="{E5E3034A-A040-42A2-B157-4155E2D07D56}" sibTransId="{0E3561F6-66E9-470D-9FE8-726957BBCAD0}"/>
    <dgm:cxn modelId="{CB01F11B-8D97-4DC8-8EC5-148CC92729DE}" srcId="{8DBFEEDD-F31B-4236-AB2E-E8134A21A5BE}" destId="{F4074957-2643-449A-8C20-153B0BFBC4D3}" srcOrd="1" destOrd="0" parTransId="{B53A2A46-BF1E-4B7D-9997-319C64C7AD61}" sibTransId="{9A361BD1-EABF-4ED0-B910-73C78F3D36E4}"/>
    <dgm:cxn modelId="{778FFE1E-48F8-484D-8B0C-12420B150EEC}" srcId="{8DBFEEDD-F31B-4236-AB2E-E8134A21A5BE}" destId="{EC190B33-137C-4561-A3C1-396A9C2AD616}" srcOrd="0" destOrd="0" parTransId="{9CC8341C-975C-4DDB-AF02-928E2E0612C0}" sibTransId="{15F6E9A2-D0C9-4E94-931C-06646BDC3270}"/>
    <dgm:cxn modelId="{A7D36123-B547-4F1E-AB3A-0EBA0ADEFBAF}" type="presOf" srcId="{B53A2A46-BF1E-4B7D-9997-319C64C7AD61}" destId="{D583C153-8A25-4D64-81AC-8BF637C2E95B}" srcOrd="0" destOrd="0" presId="urn:microsoft.com/office/officeart/2005/8/layout/hierarchy6"/>
    <dgm:cxn modelId="{44705B26-D43A-431A-A2B5-B50EE7E0A468}" type="presOf" srcId="{EFBD192E-44FC-433F-AF2B-50681E3D76BC}" destId="{0AF51F4A-6E56-4E6C-B56F-E0A3944CD24A}" srcOrd="0" destOrd="0" presId="urn:microsoft.com/office/officeart/2005/8/layout/hierarchy6"/>
    <dgm:cxn modelId="{FADB3E28-6875-45DC-B71E-0B86F4A598E5}" type="presOf" srcId="{EC190B33-137C-4561-A3C1-396A9C2AD616}" destId="{BAF5932D-8FF4-44E1-948A-E6F60E2A79A5}" srcOrd="0" destOrd="0" presId="urn:microsoft.com/office/officeart/2005/8/layout/hierarchy6"/>
    <dgm:cxn modelId="{CC988E3B-C32C-4949-B82A-4D8D9CA2E2A7}" type="presOf" srcId="{06531CC4-7A93-427C-BE94-71211E5553AB}" destId="{F262EB15-E71B-4ED8-9A65-B183CD0039B3}" srcOrd="0" destOrd="0" presId="urn:microsoft.com/office/officeart/2005/8/layout/hierarchy6"/>
    <dgm:cxn modelId="{5284B13E-06FA-4B4A-8D3D-C37EEA21D73C}" srcId="{F4074957-2643-449A-8C20-153B0BFBC4D3}" destId="{EFBD192E-44FC-433F-AF2B-50681E3D76BC}" srcOrd="0" destOrd="0" parTransId="{06531CC4-7A93-427C-BE94-71211E5553AB}" sibTransId="{D2C643AB-71FC-41F9-B495-FA4C349E2C0C}"/>
    <dgm:cxn modelId="{B58E7E60-D133-4766-A604-C455625EA986}" srcId="{EFBD192E-44FC-433F-AF2B-50681E3D76BC}" destId="{7726A544-31F0-4C7C-AB00-8D7624DE6390}" srcOrd="1" destOrd="0" parTransId="{C12E33C1-ABB0-4FB1-B380-7EFEB39E2848}" sibTransId="{7191E146-EEC3-4917-9170-FB1F0BA94580}"/>
    <dgm:cxn modelId="{12FFFC61-E9C9-4475-A20E-F88766FB589F}" type="presOf" srcId="{8F147CEA-126E-4B73-86BB-B16D1813F5D5}" destId="{69C70B6C-546E-4AFB-AB66-805FB9346B5F}" srcOrd="0" destOrd="0" presId="urn:microsoft.com/office/officeart/2005/8/layout/hierarchy6"/>
    <dgm:cxn modelId="{D23BE562-34BF-4C88-BA69-60A471740731}" type="presOf" srcId="{180A6D0C-1111-4656-B7DB-03B5165D7599}" destId="{394D24AD-7BAF-4CE4-80D5-CD9F31A59799}" srcOrd="0" destOrd="0" presId="urn:microsoft.com/office/officeart/2005/8/layout/hierarchy6"/>
    <dgm:cxn modelId="{DA6B5246-FF97-4F4D-8EDC-58C359E7EFA6}" srcId="{B00D88DA-D829-422F-A217-5740EE5A402F}" destId="{8DBFEEDD-F31B-4236-AB2E-E8134A21A5BE}" srcOrd="0" destOrd="0" parTransId="{EF34D89A-E325-4A4C-B6D2-87D590354227}" sibTransId="{97CA02E7-BE8B-49A0-8FEC-5CF17EFBEF6C}"/>
    <dgm:cxn modelId="{AB733878-13BD-40DD-923B-7772A7438E61}" type="presOf" srcId="{F4074957-2643-449A-8C20-153B0BFBC4D3}" destId="{36738F4D-3BFB-4199-915B-F5412B186E26}" srcOrd="0" destOrd="0" presId="urn:microsoft.com/office/officeart/2005/8/layout/hierarchy6"/>
    <dgm:cxn modelId="{90DC5B78-AD10-48C2-8AF4-CA64492B415B}" type="presOf" srcId="{8DBFEEDD-F31B-4236-AB2E-E8134A21A5BE}" destId="{32427D24-24D9-4EF2-B851-70D55B141983}" srcOrd="0" destOrd="0" presId="urn:microsoft.com/office/officeart/2005/8/layout/hierarchy6"/>
    <dgm:cxn modelId="{99C5C779-FB3F-4C1D-A7A0-0A8B76B92AF7}" type="presOf" srcId="{E5E3034A-A040-42A2-B157-4155E2D07D56}" destId="{094F66EF-5675-45A2-9EB8-722611DC9CDD}" srcOrd="0" destOrd="0" presId="urn:microsoft.com/office/officeart/2005/8/layout/hierarchy6"/>
    <dgm:cxn modelId="{0665D689-6376-4486-979B-266308100153}" type="presOf" srcId="{7726A544-31F0-4C7C-AB00-8D7624DE6390}" destId="{A8C71ABE-F227-45B3-A6CD-C258C0C0B63B}" srcOrd="0" destOrd="0" presId="urn:microsoft.com/office/officeart/2005/8/layout/hierarchy6"/>
    <dgm:cxn modelId="{2D71AF95-9318-4450-AE61-B8C40B80D71F}" type="presOf" srcId="{C12E33C1-ABB0-4FB1-B380-7EFEB39E2848}" destId="{739DA545-3F16-401F-8860-5BCB1896F28D}" srcOrd="0" destOrd="0" presId="urn:microsoft.com/office/officeart/2005/8/layout/hierarchy6"/>
    <dgm:cxn modelId="{F9238DB8-FC3E-43A8-BFF7-8B05AA7BC30E}" type="presOf" srcId="{F50C4B64-081E-4587-B0B1-A409EE480773}" destId="{0290C2CD-5D8D-4F48-8825-31DAD0A89B01}" srcOrd="0" destOrd="0" presId="urn:microsoft.com/office/officeart/2005/8/layout/hierarchy6"/>
    <dgm:cxn modelId="{F079C4B9-FCD1-4F70-8F13-303DC23F5BC7}" srcId="{F4074957-2643-449A-8C20-153B0BFBC4D3}" destId="{180A6D0C-1111-4656-B7DB-03B5165D7599}" srcOrd="1" destOrd="0" parTransId="{2B0C34E2-7334-4DFD-96F0-C6DAF5677C31}" sibTransId="{12790AA1-16B7-45FF-9056-33951AE09FD2}"/>
    <dgm:cxn modelId="{6A91E1C0-6C8D-48AF-83B9-62EFF341197C}" srcId="{EFBD192E-44FC-433F-AF2B-50681E3D76BC}" destId="{8F147CEA-126E-4B73-86BB-B16D1813F5D5}" srcOrd="0" destOrd="0" parTransId="{F50C4B64-081E-4587-B0B1-A409EE480773}" sibTransId="{FF93F329-4413-4E7C-809F-536498FD0564}"/>
    <dgm:cxn modelId="{BA3CE3C9-3B7A-4A82-B1A4-B995BB6BEA5B}" type="presOf" srcId="{9CC8341C-975C-4DDB-AF02-928E2E0612C0}" destId="{99C243EB-D5E9-4068-8F18-4A974F5B38C9}" srcOrd="0" destOrd="0" presId="urn:microsoft.com/office/officeart/2005/8/layout/hierarchy6"/>
    <dgm:cxn modelId="{E0F7ACDF-9F7C-4AD7-81DF-B9C001B48ACC}" type="presOf" srcId="{09CE0217-5226-4F00-882F-1126FD7455DC}" destId="{1DF14F9B-3E3A-4DC2-8364-4E06D49CE39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3D1C5ED-AF97-4929-B2BA-5CE1317E736A}" type="presOf" srcId="{2B0C34E2-7334-4DFD-96F0-C6DAF5677C31}" destId="{07AD67DA-744C-428E-9885-AC33C6CF8D4B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38AC8199-CDFB-47A2-91FC-D61580C37784}" type="presParOf" srcId="{9946BB4B-0D0D-4192-B468-E6FAAB5AE8F3}" destId="{B6FB9413-BDA4-4115-8AEE-D00E6B78AFC7}" srcOrd="0" destOrd="0" presId="urn:microsoft.com/office/officeart/2005/8/layout/hierarchy6"/>
    <dgm:cxn modelId="{F80CA0C5-B809-4D6D-9C6E-62F39C71F043}" type="presParOf" srcId="{B6FB9413-BDA4-4115-8AEE-D00E6B78AFC7}" destId="{32427D24-24D9-4EF2-B851-70D55B141983}" srcOrd="0" destOrd="0" presId="urn:microsoft.com/office/officeart/2005/8/layout/hierarchy6"/>
    <dgm:cxn modelId="{A1DCF836-1CC4-4985-9C7A-9EAEF8B8F5B4}" type="presParOf" srcId="{B6FB9413-BDA4-4115-8AEE-D00E6B78AFC7}" destId="{53CCA5E7-18B0-4145-90C5-BCE19A3FDCB3}" srcOrd="1" destOrd="0" presId="urn:microsoft.com/office/officeart/2005/8/layout/hierarchy6"/>
    <dgm:cxn modelId="{54D868ED-CB9C-4F1E-A413-4EA34B624906}" type="presParOf" srcId="{53CCA5E7-18B0-4145-90C5-BCE19A3FDCB3}" destId="{99C243EB-D5E9-4068-8F18-4A974F5B38C9}" srcOrd="0" destOrd="0" presId="urn:microsoft.com/office/officeart/2005/8/layout/hierarchy6"/>
    <dgm:cxn modelId="{5ACCD467-0422-46E8-AE3B-9C25DB9D348C}" type="presParOf" srcId="{53CCA5E7-18B0-4145-90C5-BCE19A3FDCB3}" destId="{3406E256-DDCC-446E-8164-C0C12548CAB0}" srcOrd="1" destOrd="0" presId="urn:microsoft.com/office/officeart/2005/8/layout/hierarchy6"/>
    <dgm:cxn modelId="{E0119CE1-764A-4EAB-A31E-158546574C82}" type="presParOf" srcId="{3406E256-DDCC-446E-8164-C0C12548CAB0}" destId="{BAF5932D-8FF4-44E1-948A-E6F60E2A79A5}" srcOrd="0" destOrd="0" presId="urn:microsoft.com/office/officeart/2005/8/layout/hierarchy6"/>
    <dgm:cxn modelId="{9CD60725-9693-4718-9471-5ED2CCECA066}" type="presParOf" srcId="{3406E256-DDCC-446E-8164-C0C12548CAB0}" destId="{7ED8F65C-B183-48DD-8CFA-E18FB35149CA}" srcOrd="1" destOrd="0" presId="urn:microsoft.com/office/officeart/2005/8/layout/hierarchy6"/>
    <dgm:cxn modelId="{0D2D6F0F-9B4C-43B3-85C9-65B7D8EF90DC}" type="presParOf" srcId="{53CCA5E7-18B0-4145-90C5-BCE19A3FDCB3}" destId="{D583C153-8A25-4D64-81AC-8BF637C2E95B}" srcOrd="2" destOrd="0" presId="urn:microsoft.com/office/officeart/2005/8/layout/hierarchy6"/>
    <dgm:cxn modelId="{4DE1469B-5BA2-4813-9365-E3299865AE43}" type="presParOf" srcId="{53CCA5E7-18B0-4145-90C5-BCE19A3FDCB3}" destId="{34F576ED-6758-4BEF-B049-3902BD07412F}" srcOrd="3" destOrd="0" presId="urn:microsoft.com/office/officeart/2005/8/layout/hierarchy6"/>
    <dgm:cxn modelId="{4B75412F-ED35-48B5-A81F-D06149132AC8}" type="presParOf" srcId="{34F576ED-6758-4BEF-B049-3902BD07412F}" destId="{36738F4D-3BFB-4199-915B-F5412B186E26}" srcOrd="0" destOrd="0" presId="urn:microsoft.com/office/officeart/2005/8/layout/hierarchy6"/>
    <dgm:cxn modelId="{A175F367-D301-4F45-BFFC-C1ED291A3F80}" type="presParOf" srcId="{34F576ED-6758-4BEF-B049-3902BD07412F}" destId="{3CB1DD82-3D3A-4A72-BBF2-34D8FF9CCE2F}" srcOrd="1" destOrd="0" presId="urn:microsoft.com/office/officeart/2005/8/layout/hierarchy6"/>
    <dgm:cxn modelId="{089EE128-6AF0-45A8-828D-0F2E8E01A58C}" type="presParOf" srcId="{3CB1DD82-3D3A-4A72-BBF2-34D8FF9CCE2F}" destId="{F262EB15-E71B-4ED8-9A65-B183CD0039B3}" srcOrd="0" destOrd="0" presId="urn:microsoft.com/office/officeart/2005/8/layout/hierarchy6"/>
    <dgm:cxn modelId="{3C8AE47F-D927-4E17-91E0-F28EF676E328}" type="presParOf" srcId="{3CB1DD82-3D3A-4A72-BBF2-34D8FF9CCE2F}" destId="{CAC9F180-4BF5-49F0-930D-25A87CCAA287}" srcOrd="1" destOrd="0" presId="urn:microsoft.com/office/officeart/2005/8/layout/hierarchy6"/>
    <dgm:cxn modelId="{D24036BF-E769-4DBC-952F-0556DF708D0B}" type="presParOf" srcId="{CAC9F180-4BF5-49F0-930D-25A87CCAA287}" destId="{0AF51F4A-6E56-4E6C-B56F-E0A3944CD24A}" srcOrd="0" destOrd="0" presId="urn:microsoft.com/office/officeart/2005/8/layout/hierarchy6"/>
    <dgm:cxn modelId="{07EF596A-6E03-4147-A976-B6312510A79A}" type="presParOf" srcId="{CAC9F180-4BF5-49F0-930D-25A87CCAA287}" destId="{A469A3D6-1600-459A-A255-0E75B8F8AAF4}" srcOrd="1" destOrd="0" presId="urn:microsoft.com/office/officeart/2005/8/layout/hierarchy6"/>
    <dgm:cxn modelId="{679A19B8-B7B4-49D2-9455-A707A571810E}" type="presParOf" srcId="{A469A3D6-1600-459A-A255-0E75B8F8AAF4}" destId="{0290C2CD-5D8D-4F48-8825-31DAD0A89B01}" srcOrd="0" destOrd="0" presId="urn:microsoft.com/office/officeart/2005/8/layout/hierarchy6"/>
    <dgm:cxn modelId="{C57363B2-D062-4674-811B-CE2A8D1D8EE7}" type="presParOf" srcId="{A469A3D6-1600-459A-A255-0E75B8F8AAF4}" destId="{A49F4495-70C7-4D03-A70C-D1CF7C6FDCA7}" srcOrd="1" destOrd="0" presId="urn:microsoft.com/office/officeart/2005/8/layout/hierarchy6"/>
    <dgm:cxn modelId="{2C64DE4F-DCF5-4A75-A661-6EE13D91E897}" type="presParOf" srcId="{A49F4495-70C7-4D03-A70C-D1CF7C6FDCA7}" destId="{69C70B6C-546E-4AFB-AB66-805FB9346B5F}" srcOrd="0" destOrd="0" presId="urn:microsoft.com/office/officeart/2005/8/layout/hierarchy6"/>
    <dgm:cxn modelId="{333C3149-1D71-43AE-916D-BBA6AD111D55}" type="presParOf" srcId="{A49F4495-70C7-4D03-A70C-D1CF7C6FDCA7}" destId="{48D03BF1-29A8-416E-8792-2C3B8843DE6A}" srcOrd="1" destOrd="0" presId="urn:microsoft.com/office/officeart/2005/8/layout/hierarchy6"/>
    <dgm:cxn modelId="{DEA8C884-5F46-4C05-A629-BF14564DB7B1}" type="presParOf" srcId="{A469A3D6-1600-459A-A255-0E75B8F8AAF4}" destId="{739DA545-3F16-401F-8860-5BCB1896F28D}" srcOrd="2" destOrd="0" presId="urn:microsoft.com/office/officeart/2005/8/layout/hierarchy6"/>
    <dgm:cxn modelId="{283BDB50-0120-40FB-8652-0093E59C9581}" type="presParOf" srcId="{A469A3D6-1600-459A-A255-0E75B8F8AAF4}" destId="{22FBED4E-857A-4A0C-95B6-EBF59048E99D}" srcOrd="3" destOrd="0" presId="urn:microsoft.com/office/officeart/2005/8/layout/hierarchy6"/>
    <dgm:cxn modelId="{C29FFD9B-9DA9-4365-95A0-D518AD6E3EC7}" type="presParOf" srcId="{22FBED4E-857A-4A0C-95B6-EBF59048E99D}" destId="{A8C71ABE-F227-45B3-A6CD-C258C0C0B63B}" srcOrd="0" destOrd="0" presId="urn:microsoft.com/office/officeart/2005/8/layout/hierarchy6"/>
    <dgm:cxn modelId="{418989FF-BE47-4421-88AE-95DA1F03CE29}" type="presParOf" srcId="{22FBED4E-857A-4A0C-95B6-EBF59048E99D}" destId="{5AC7FA04-07AB-4C24-9DAE-B8813F091838}" srcOrd="1" destOrd="0" presId="urn:microsoft.com/office/officeart/2005/8/layout/hierarchy6"/>
    <dgm:cxn modelId="{A4F64DDC-7CFD-4404-980F-A14AE3E43601}" type="presParOf" srcId="{3CB1DD82-3D3A-4A72-BBF2-34D8FF9CCE2F}" destId="{07AD67DA-744C-428E-9885-AC33C6CF8D4B}" srcOrd="2" destOrd="0" presId="urn:microsoft.com/office/officeart/2005/8/layout/hierarchy6"/>
    <dgm:cxn modelId="{BC7FC349-DCCB-4AA0-99D7-724117D11D11}" type="presParOf" srcId="{3CB1DD82-3D3A-4A72-BBF2-34D8FF9CCE2F}" destId="{A34D4EA8-6DC6-4EFD-A975-0B544DB8AC09}" srcOrd="3" destOrd="0" presId="urn:microsoft.com/office/officeart/2005/8/layout/hierarchy6"/>
    <dgm:cxn modelId="{601DCBC6-CBDB-4839-8B07-90D9399954D7}" type="presParOf" srcId="{A34D4EA8-6DC6-4EFD-A975-0B544DB8AC09}" destId="{394D24AD-7BAF-4CE4-80D5-CD9F31A59799}" srcOrd="0" destOrd="0" presId="urn:microsoft.com/office/officeart/2005/8/layout/hierarchy6"/>
    <dgm:cxn modelId="{213E21D2-E43E-4039-9406-BF45D725E641}" type="presParOf" srcId="{A34D4EA8-6DC6-4EFD-A975-0B544DB8AC09}" destId="{E22556E8-C5FF-46DF-B8F2-96E37027AE87}" srcOrd="1" destOrd="0" presId="urn:microsoft.com/office/officeart/2005/8/layout/hierarchy6"/>
    <dgm:cxn modelId="{44A154C1-D9D2-4ACE-A18A-EC6BBDA9C7D8}" type="presParOf" srcId="{3CB1DD82-3D3A-4A72-BBF2-34D8FF9CCE2F}" destId="{094F66EF-5675-45A2-9EB8-722611DC9CDD}" srcOrd="4" destOrd="0" presId="urn:microsoft.com/office/officeart/2005/8/layout/hierarchy6"/>
    <dgm:cxn modelId="{E8E92DE6-212F-4E1D-B7D9-7C5717B25A55}" type="presParOf" srcId="{3CB1DD82-3D3A-4A72-BBF2-34D8FF9CCE2F}" destId="{BE648A02-C716-49EB-BE6A-17B23541702E}" srcOrd="5" destOrd="0" presId="urn:microsoft.com/office/officeart/2005/8/layout/hierarchy6"/>
    <dgm:cxn modelId="{3E76EB40-68D3-474C-8A7E-D9C6492A4E3B}" type="presParOf" srcId="{BE648A02-C716-49EB-BE6A-17B23541702E}" destId="{1DF14F9B-3E3A-4DC2-8364-4E06D49CE39F}" srcOrd="0" destOrd="0" presId="urn:microsoft.com/office/officeart/2005/8/layout/hierarchy6"/>
    <dgm:cxn modelId="{852F4D6D-A9A4-4507-9F5E-352FD87B0123}" type="presParOf" srcId="{BE648A02-C716-49EB-BE6A-17B23541702E}" destId="{25D6ED08-145A-4ED5-AE84-53E2B21333A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80A6D0C-1111-4656-B7DB-03B5165D7599}">
      <dgm:prSet phldrT="[Text]"/>
      <dgm:spPr/>
      <dgm:t>
        <a:bodyPr/>
        <a:lstStyle/>
        <a:p>
          <a:r>
            <a:rPr lang="en-GB" dirty="0"/>
            <a:t>Question marks</a:t>
          </a:r>
        </a:p>
      </dgm:t>
    </dgm:pt>
    <dgm:pt modelId="{2B0C34E2-7334-4DFD-96F0-C6DAF5677C31}" type="parTrans" cxnId="{F079C4B9-FCD1-4F70-8F13-303DC23F5BC7}">
      <dgm:prSet/>
      <dgm:spPr/>
      <dgm:t>
        <a:bodyPr/>
        <a:lstStyle/>
        <a:p>
          <a:endParaRPr lang="en-GB"/>
        </a:p>
      </dgm:t>
    </dgm:pt>
    <dgm:pt modelId="{12790AA1-16B7-45FF-9056-33951AE09FD2}" type="sibTrans" cxnId="{F079C4B9-FCD1-4F70-8F13-303DC23F5BC7}">
      <dgm:prSet/>
      <dgm:spPr/>
      <dgm:t>
        <a:bodyPr/>
        <a:lstStyle/>
        <a:p>
          <a:endParaRPr lang="en-GB"/>
        </a:p>
      </dgm:t>
    </dgm:pt>
    <dgm:pt modelId="{09CE0217-5226-4F00-882F-1126FD7455DC}">
      <dgm:prSet phldrT="[Text]"/>
      <dgm:spPr/>
      <dgm:t>
        <a:bodyPr/>
        <a:lstStyle/>
        <a:p>
          <a:r>
            <a:rPr lang="en-GB" dirty="0"/>
            <a:t>Exclamation marks</a:t>
          </a:r>
        </a:p>
      </dgm:t>
    </dgm:pt>
    <dgm:pt modelId="{E5E3034A-A040-42A2-B157-4155E2D07D56}" type="parTrans" cxnId="{7EE8420B-8633-4413-9288-BF340C48618E}">
      <dgm:prSet/>
      <dgm:spPr/>
      <dgm:t>
        <a:bodyPr/>
        <a:lstStyle/>
        <a:p>
          <a:endParaRPr lang="en-GB"/>
        </a:p>
      </dgm:t>
    </dgm:pt>
    <dgm:pt modelId="{0E3561F6-66E9-470D-9FE8-726957BBCAD0}" type="sibTrans" cxnId="{7EE8420B-8633-4413-9288-BF340C48618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/>
      <dgm:spPr/>
      <dgm:t>
        <a:bodyPr/>
        <a:lstStyle/>
        <a:p>
          <a:r>
            <a:rPr lang="en-GB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1C61326D-2202-411F-8AB7-ACC44D9DC9B5}">
      <dgm:prSet phldrT="[Text]"/>
      <dgm:spPr/>
      <dgm:t>
        <a:bodyPr/>
        <a:lstStyle/>
        <a:p>
          <a:r>
            <a:rPr lang="en-GB" dirty="0"/>
            <a:t>At the end of questions</a:t>
          </a:r>
        </a:p>
      </dgm:t>
    </dgm:pt>
    <dgm:pt modelId="{4CAFEBA4-7ECE-475A-B29F-A7AB787E6597}" type="parTrans" cxnId="{1EE75F18-3EEC-4499-BE06-95447106AA0E}">
      <dgm:prSet/>
      <dgm:spPr/>
      <dgm:t>
        <a:bodyPr/>
        <a:lstStyle/>
        <a:p>
          <a:endParaRPr lang="en-GB"/>
        </a:p>
      </dgm:t>
    </dgm:pt>
    <dgm:pt modelId="{5CB580C7-CC51-43D7-A80C-50EF636DF362}" type="sibTrans" cxnId="{1EE75F18-3EEC-4499-BE06-95447106AA0E}">
      <dgm:prSet/>
      <dgm:spPr/>
      <dgm:t>
        <a:bodyPr/>
        <a:lstStyle/>
        <a:p>
          <a:endParaRPr lang="en-GB"/>
        </a:p>
      </dgm:t>
    </dgm:pt>
    <dgm:pt modelId="{292DBE3E-EE37-49E9-AFAE-6B6AC0C37817}">
      <dgm:prSet phldrT="[Text]"/>
      <dgm:spPr/>
      <dgm:t>
        <a:bodyPr/>
        <a:lstStyle/>
        <a:p>
          <a:r>
            <a:rPr lang="en-GB" dirty="0"/>
            <a:t>Capital letters</a:t>
          </a:r>
        </a:p>
      </dgm:t>
    </dgm:pt>
    <dgm:pt modelId="{4B4E8150-22AC-40D5-8E94-800EEC2A62C4}" type="parTrans" cxnId="{F396083E-3C5D-4ED5-94AD-DCDF53D8DC87}">
      <dgm:prSet/>
      <dgm:spPr/>
      <dgm:t>
        <a:bodyPr/>
        <a:lstStyle/>
        <a:p>
          <a:endParaRPr lang="en-GB"/>
        </a:p>
      </dgm:t>
    </dgm:pt>
    <dgm:pt modelId="{C09580BE-1358-4CE3-A952-F15B8C566BD6}" type="sibTrans" cxnId="{F396083E-3C5D-4ED5-94AD-DCDF53D8DC87}">
      <dgm:prSet/>
      <dgm:spPr/>
      <dgm:t>
        <a:bodyPr/>
        <a:lstStyle/>
        <a:p>
          <a:endParaRPr lang="en-GB"/>
        </a:p>
      </dgm:t>
    </dgm:pt>
    <dgm:pt modelId="{30A10AD3-A96B-4AB7-B100-45016AB8A367}">
      <dgm:prSet phldrT="[Text]"/>
      <dgm:spPr/>
      <dgm:t>
        <a:bodyPr/>
        <a:lstStyle/>
        <a:p>
          <a:r>
            <a:rPr lang="en-GB" dirty="0"/>
            <a:t>End of a Sentence</a:t>
          </a:r>
        </a:p>
      </dgm:t>
    </dgm:pt>
    <dgm:pt modelId="{28DC7105-D6EA-4F5D-A365-422D4E5FE0CA}" type="parTrans" cxnId="{AD5FD7E3-EAC2-437E-905B-2E902B72DBB3}">
      <dgm:prSet/>
      <dgm:spPr/>
      <dgm:t>
        <a:bodyPr/>
        <a:lstStyle/>
        <a:p>
          <a:endParaRPr lang="en-GB"/>
        </a:p>
      </dgm:t>
    </dgm:pt>
    <dgm:pt modelId="{5138433D-0B0D-4602-8BBA-7263086F70E1}" type="sibTrans" cxnId="{AD5FD7E3-EAC2-437E-905B-2E902B72DBB3}">
      <dgm:prSet/>
      <dgm:spPr/>
      <dgm:t>
        <a:bodyPr/>
        <a:lstStyle/>
        <a:p>
          <a:endParaRPr lang="en-GB"/>
        </a:p>
      </dgm:t>
    </dgm:pt>
    <dgm:pt modelId="{46EA7059-2885-4420-B765-0E2A5201145F}">
      <dgm:prSet phldrT="[Text]"/>
      <dgm:spPr/>
      <dgm:t>
        <a:bodyPr/>
        <a:lstStyle/>
        <a:p>
          <a:r>
            <a:rPr lang="en-GB" dirty="0"/>
            <a:t>Full stops</a:t>
          </a:r>
        </a:p>
      </dgm:t>
    </dgm:pt>
    <dgm:pt modelId="{0AF5D2C5-C8D0-4A42-90AB-B385302D5633}" type="parTrans" cxnId="{8DA544AB-FCF4-4E77-8AF2-03F5BFF4F772}">
      <dgm:prSet/>
      <dgm:spPr/>
      <dgm:t>
        <a:bodyPr/>
        <a:lstStyle/>
        <a:p>
          <a:endParaRPr lang="en-GB"/>
        </a:p>
      </dgm:t>
    </dgm:pt>
    <dgm:pt modelId="{15F96028-289C-4DAD-A9BE-33056A1F1DC5}" type="sibTrans" cxnId="{8DA544AB-FCF4-4E77-8AF2-03F5BFF4F772}">
      <dgm:prSet/>
      <dgm:spPr/>
      <dgm:t>
        <a:bodyPr/>
        <a:lstStyle/>
        <a:p>
          <a:endParaRPr lang="en-GB"/>
        </a:p>
      </dgm:t>
    </dgm:pt>
    <dgm:pt modelId="{61FBB0C5-6A9D-4A3E-AFF3-A24BB4B36BB3}">
      <dgm:prSet phldrT="[Text]"/>
      <dgm:spPr/>
      <dgm:t>
        <a:bodyPr/>
        <a:lstStyle/>
        <a:p>
          <a:r>
            <a:rPr lang="en-GB" dirty="0"/>
            <a:t>At the end of commands</a:t>
          </a:r>
        </a:p>
      </dgm:t>
    </dgm:pt>
    <dgm:pt modelId="{0FF06131-320D-43E5-9D98-70955EED0D2B}" type="parTrans" cxnId="{F574FF14-9EEE-4BEE-8C9D-E6F05AFF2051}">
      <dgm:prSet/>
      <dgm:spPr/>
      <dgm:t>
        <a:bodyPr/>
        <a:lstStyle/>
        <a:p>
          <a:endParaRPr lang="en-GB"/>
        </a:p>
      </dgm:t>
    </dgm:pt>
    <dgm:pt modelId="{C12BF40D-3987-4995-8BF7-A5D82A8F34B5}" type="sibTrans" cxnId="{F574FF14-9EEE-4BEE-8C9D-E6F05AFF2051}">
      <dgm:prSet/>
      <dgm:spPr/>
      <dgm:t>
        <a:bodyPr/>
        <a:lstStyle/>
        <a:p>
          <a:endParaRPr lang="en-GB"/>
        </a:p>
      </dgm:t>
    </dgm:pt>
    <dgm:pt modelId="{2B20E897-BC9E-4FC5-A5D2-4AD598A6BBDF}">
      <dgm:prSet phldrT="[Text]"/>
      <dgm:spPr/>
      <dgm:t>
        <a:bodyPr/>
        <a:lstStyle/>
        <a:p>
          <a:r>
            <a:rPr lang="en-GB" dirty="0"/>
            <a:t>At the end of statements</a:t>
          </a:r>
        </a:p>
      </dgm:t>
    </dgm:pt>
    <dgm:pt modelId="{67F1B702-C243-44D7-98C1-70668C8D35C2}" type="parTrans" cxnId="{FB184562-34F1-4C54-83F4-29553E87E6D1}">
      <dgm:prSet/>
      <dgm:spPr/>
      <dgm:t>
        <a:bodyPr/>
        <a:lstStyle/>
        <a:p>
          <a:endParaRPr lang="en-GB"/>
        </a:p>
      </dgm:t>
    </dgm:pt>
    <dgm:pt modelId="{8FBFB01A-B568-457E-9E4A-DD27F08C7C02}" type="sibTrans" cxnId="{FB184562-34F1-4C54-83F4-29553E87E6D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B4031E5-3B1F-44B7-8291-074CDB57D9DE}" type="pres">
      <dgm:prSet presAssocID="{9D8F6B14-B831-4C79-A156-2B493E7B749D}" presName="Name14" presStyleCnt="0"/>
      <dgm:spPr/>
    </dgm:pt>
    <dgm:pt modelId="{D5938F6E-A622-48C3-A89E-5A0237B0E259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21C1ADE0-833E-40FA-8283-7D2AFC9BC39D}" type="pres">
      <dgm:prSet presAssocID="{9D8F6B14-B831-4C79-A156-2B493E7B749D}" presName="hierChild2" presStyleCnt="0"/>
      <dgm:spPr/>
    </dgm:pt>
    <dgm:pt modelId="{96AD00A7-A03E-418C-BCE2-CCFCB5010AAC}" type="pres">
      <dgm:prSet presAssocID="{4B4E8150-22AC-40D5-8E94-800EEC2A62C4}" presName="Name19" presStyleLbl="parChTrans1D2" presStyleIdx="0" presStyleCnt="2"/>
      <dgm:spPr/>
    </dgm:pt>
    <dgm:pt modelId="{BBE910F1-8941-4E10-A4AB-A21EF31683CB}" type="pres">
      <dgm:prSet presAssocID="{292DBE3E-EE37-49E9-AFAE-6B6AC0C37817}" presName="Name21" presStyleCnt="0"/>
      <dgm:spPr/>
    </dgm:pt>
    <dgm:pt modelId="{ECA8CE0E-1474-4A5C-A18A-ADF20FF3E702}" type="pres">
      <dgm:prSet presAssocID="{292DBE3E-EE37-49E9-AFAE-6B6AC0C37817}" presName="level2Shape" presStyleLbl="node2" presStyleIdx="0" presStyleCnt="2"/>
      <dgm:spPr/>
    </dgm:pt>
    <dgm:pt modelId="{5E59F0DB-71A3-45B9-AD53-613AC5E8CE5F}" type="pres">
      <dgm:prSet presAssocID="{292DBE3E-EE37-49E9-AFAE-6B6AC0C37817}" presName="hierChild3" presStyleCnt="0"/>
      <dgm:spPr/>
    </dgm:pt>
    <dgm:pt modelId="{DF1456CA-D72A-44CB-811F-B31C6BCBA873}" type="pres">
      <dgm:prSet presAssocID="{28DC7105-D6EA-4F5D-A365-422D4E5FE0CA}" presName="Name19" presStyleLbl="parChTrans1D2" presStyleIdx="1" presStyleCnt="2"/>
      <dgm:spPr/>
    </dgm:pt>
    <dgm:pt modelId="{A6D44C67-E31F-4C6F-9463-AAB6131F0BE5}" type="pres">
      <dgm:prSet presAssocID="{30A10AD3-A96B-4AB7-B100-45016AB8A367}" presName="Name21" presStyleCnt="0"/>
      <dgm:spPr/>
    </dgm:pt>
    <dgm:pt modelId="{FAE9DE09-1FD9-49B2-BDE6-572C6BF589EB}" type="pres">
      <dgm:prSet presAssocID="{30A10AD3-A96B-4AB7-B100-45016AB8A367}" presName="level2Shape" presStyleLbl="node2" presStyleIdx="1" presStyleCnt="2"/>
      <dgm:spPr/>
    </dgm:pt>
    <dgm:pt modelId="{5C812AC9-ECBF-47CC-A73F-73D673CD5591}" type="pres">
      <dgm:prSet presAssocID="{30A10AD3-A96B-4AB7-B100-45016AB8A367}" presName="hierChild3" presStyleCnt="0"/>
      <dgm:spPr/>
    </dgm:pt>
    <dgm:pt modelId="{46E2977E-3A72-490E-ACE2-575FC645BC61}" type="pres">
      <dgm:prSet presAssocID="{0AF5D2C5-C8D0-4A42-90AB-B385302D5633}" presName="Name19" presStyleLbl="parChTrans1D3" presStyleIdx="0" presStyleCnt="3"/>
      <dgm:spPr/>
    </dgm:pt>
    <dgm:pt modelId="{4D1EAF3E-AE28-4AAE-BF50-E87F548E0DBE}" type="pres">
      <dgm:prSet presAssocID="{46EA7059-2885-4420-B765-0E2A5201145F}" presName="Name21" presStyleCnt="0"/>
      <dgm:spPr/>
    </dgm:pt>
    <dgm:pt modelId="{8F349238-C787-4B60-B27A-19F6950591BB}" type="pres">
      <dgm:prSet presAssocID="{46EA7059-2885-4420-B765-0E2A5201145F}" presName="level2Shape" presStyleLbl="node3" presStyleIdx="0" presStyleCnt="3"/>
      <dgm:spPr/>
    </dgm:pt>
    <dgm:pt modelId="{3A6A4806-3E5F-4A9A-A092-0A94AE133338}" type="pres">
      <dgm:prSet presAssocID="{46EA7059-2885-4420-B765-0E2A5201145F}" presName="hierChild3" presStyleCnt="0"/>
      <dgm:spPr/>
    </dgm:pt>
    <dgm:pt modelId="{F1AA7C4D-B546-41E7-BA76-9C2FBA4D5A88}" type="pres">
      <dgm:prSet presAssocID="{0FF06131-320D-43E5-9D98-70955EED0D2B}" presName="Name19" presStyleLbl="parChTrans1D4" presStyleIdx="0" presStyleCnt="3"/>
      <dgm:spPr/>
    </dgm:pt>
    <dgm:pt modelId="{0025F4B4-1135-4690-A6C3-E9CC938D6D7F}" type="pres">
      <dgm:prSet presAssocID="{61FBB0C5-6A9D-4A3E-AFF3-A24BB4B36BB3}" presName="Name21" presStyleCnt="0"/>
      <dgm:spPr/>
    </dgm:pt>
    <dgm:pt modelId="{A0A693B0-44B6-4571-A98E-348793A196FC}" type="pres">
      <dgm:prSet presAssocID="{61FBB0C5-6A9D-4A3E-AFF3-A24BB4B36BB3}" presName="level2Shape" presStyleLbl="node4" presStyleIdx="0" presStyleCnt="3"/>
      <dgm:spPr/>
    </dgm:pt>
    <dgm:pt modelId="{00F80FDA-BB86-4C2E-9FB0-0CC616C9B3EF}" type="pres">
      <dgm:prSet presAssocID="{61FBB0C5-6A9D-4A3E-AFF3-A24BB4B36BB3}" presName="hierChild3" presStyleCnt="0"/>
      <dgm:spPr/>
    </dgm:pt>
    <dgm:pt modelId="{6EBC9EA2-881C-45CA-88CA-D5B04AE62947}" type="pres">
      <dgm:prSet presAssocID="{67F1B702-C243-44D7-98C1-70668C8D35C2}" presName="Name19" presStyleLbl="parChTrans1D4" presStyleIdx="1" presStyleCnt="3"/>
      <dgm:spPr/>
    </dgm:pt>
    <dgm:pt modelId="{579549B4-A1D2-4F79-996D-849FD846A17C}" type="pres">
      <dgm:prSet presAssocID="{2B20E897-BC9E-4FC5-A5D2-4AD598A6BBDF}" presName="Name21" presStyleCnt="0"/>
      <dgm:spPr/>
    </dgm:pt>
    <dgm:pt modelId="{AD636C34-3D9C-4E32-9D82-DC41C929B0A4}" type="pres">
      <dgm:prSet presAssocID="{2B20E897-BC9E-4FC5-A5D2-4AD598A6BBDF}" presName="level2Shape" presStyleLbl="node4" presStyleIdx="1" presStyleCnt="3"/>
      <dgm:spPr/>
    </dgm:pt>
    <dgm:pt modelId="{16D54C2C-A356-458E-AE42-8750825EE023}" type="pres">
      <dgm:prSet presAssocID="{2B20E897-BC9E-4FC5-A5D2-4AD598A6BBDF}" presName="hierChild3" presStyleCnt="0"/>
      <dgm:spPr/>
    </dgm:pt>
    <dgm:pt modelId="{07AD67DA-744C-428E-9885-AC33C6CF8D4B}" type="pres">
      <dgm:prSet presAssocID="{2B0C34E2-7334-4DFD-96F0-C6DAF5677C31}" presName="Name19" presStyleLbl="parChTrans1D3" presStyleIdx="1" presStyleCnt="3"/>
      <dgm:spPr/>
    </dgm:pt>
    <dgm:pt modelId="{A34D4EA8-6DC6-4EFD-A975-0B544DB8AC09}" type="pres">
      <dgm:prSet presAssocID="{180A6D0C-1111-4656-B7DB-03B5165D7599}" presName="Name21" presStyleCnt="0"/>
      <dgm:spPr/>
    </dgm:pt>
    <dgm:pt modelId="{394D24AD-7BAF-4CE4-80D5-CD9F31A59799}" type="pres">
      <dgm:prSet presAssocID="{180A6D0C-1111-4656-B7DB-03B5165D7599}" presName="level2Shape" presStyleLbl="node3" presStyleIdx="1" presStyleCnt="3"/>
      <dgm:spPr/>
    </dgm:pt>
    <dgm:pt modelId="{E22556E8-C5FF-46DF-B8F2-96E37027AE87}" type="pres">
      <dgm:prSet presAssocID="{180A6D0C-1111-4656-B7DB-03B5165D7599}" presName="hierChild3" presStyleCnt="0"/>
      <dgm:spPr/>
    </dgm:pt>
    <dgm:pt modelId="{0ADCD0DE-C072-41BD-8FDF-0C114B207859}" type="pres">
      <dgm:prSet presAssocID="{4CAFEBA4-7ECE-475A-B29F-A7AB787E6597}" presName="Name19" presStyleLbl="parChTrans1D4" presStyleIdx="2" presStyleCnt="3"/>
      <dgm:spPr/>
    </dgm:pt>
    <dgm:pt modelId="{1BD92209-008E-41C0-A26B-5E5A4E74BFB7}" type="pres">
      <dgm:prSet presAssocID="{1C61326D-2202-411F-8AB7-ACC44D9DC9B5}" presName="Name21" presStyleCnt="0"/>
      <dgm:spPr/>
    </dgm:pt>
    <dgm:pt modelId="{8F989563-73BA-477A-B3CD-1E302F70FD71}" type="pres">
      <dgm:prSet presAssocID="{1C61326D-2202-411F-8AB7-ACC44D9DC9B5}" presName="level2Shape" presStyleLbl="node4" presStyleIdx="2" presStyleCnt="3"/>
      <dgm:spPr/>
    </dgm:pt>
    <dgm:pt modelId="{27991698-8CEF-402E-9C6F-FFAE3E6035A1}" type="pres">
      <dgm:prSet presAssocID="{1C61326D-2202-411F-8AB7-ACC44D9DC9B5}" presName="hierChild3" presStyleCnt="0"/>
      <dgm:spPr/>
    </dgm:pt>
    <dgm:pt modelId="{094F66EF-5675-45A2-9EB8-722611DC9CDD}" type="pres">
      <dgm:prSet presAssocID="{E5E3034A-A040-42A2-B157-4155E2D07D56}" presName="Name19" presStyleLbl="parChTrans1D3" presStyleIdx="2" presStyleCnt="3"/>
      <dgm:spPr/>
    </dgm:pt>
    <dgm:pt modelId="{BE648A02-C716-49EB-BE6A-17B23541702E}" type="pres">
      <dgm:prSet presAssocID="{09CE0217-5226-4F00-882F-1126FD7455DC}" presName="Name21" presStyleCnt="0"/>
      <dgm:spPr/>
    </dgm:pt>
    <dgm:pt modelId="{1DF14F9B-3E3A-4DC2-8364-4E06D49CE39F}" type="pres">
      <dgm:prSet presAssocID="{09CE0217-5226-4F00-882F-1126FD7455DC}" presName="level2Shape" presStyleLbl="node3" presStyleIdx="2" presStyleCnt="3"/>
      <dgm:spPr/>
    </dgm:pt>
    <dgm:pt modelId="{25D6ED08-145A-4ED5-AE84-53E2B21333A0}" type="pres">
      <dgm:prSet presAssocID="{09CE0217-5226-4F00-882F-1126FD7455D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62D003-656C-4E21-A99F-E083BA56B933}" type="presOf" srcId="{E5E3034A-A040-42A2-B157-4155E2D07D56}" destId="{094F66EF-5675-45A2-9EB8-722611DC9CDD}" srcOrd="0" destOrd="0" presId="urn:microsoft.com/office/officeart/2005/8/layout/hierarchy6"/>
    <dgm:cxn modelId="{250EDB05-6A60-4C69-8CB4-7A0CBA9CCAD7}" type="presOf" srcId="{4B4E8150-22AC-40D5-8E94-800EEC2A62C4}" destId="{96AD00A7-A03E-418C-BCE2-CCFCB5010AAC}" srcOrd="0" destOrd="0" presId="urn:microsoft.com/office/officeart/2005/8/layout/hierarchy6"/>
    <dgm:cxn modelId="{7EE8420B-8633-4413-9288-BF340C48618E}" srcId="{30A10AD3-A96B-4AB7-B100-45016AB8A367}" destId="{09CE0217-5226-4F00-882F-1126FD7455DC}" srcOrd="2" destOrd="0" parTransId="{E5E3034A-A040-42A2-B157-4155E2D07D56}" sibTransId="{0E3561F6-66E9-470D-9FE8-726957BBCAD0}"/>
    <dgm:cxn modelId="{F574FF14-9EEE-4BEE-8C9D-E6F05AFF2051}" srcId="{46EA7059-2885-4420-B765-0E2A5201145F}" destId="{61FBB0C5-6A9D-4A3E-AFF3-A24BB4B36BB3}" srcOrd="0" destOrd="0" parTransId="{0FF06131-320D-43E5-9D98-70955EED0D2B}" sibTransId="{C12BF40D-3987-4995-8BF7-A5D82A8F34B5}"/>
    <dgm:cxn modelId="{1EE75F18-3EEC-4499-BE06-95447106AA0E}" srcId="{180A6D0C-1111-4656-B7DB-03B5165D7599}" destId="{1C61326D-2202-411F-8AB7-ACC44D9DC9B5}" srcOrd="0" destOrd="0" parTransId="{4CAFEBA4-7ECE-475A-B29F-A7AB787E6597}" sibTransId="{5CB580C7-CC51-43D7-A80C-50EF636DF362}"/>
    <dgm:cxn modelId="{EC516E20-46A7-43A9-A3A1-23BAF98530F2}" type="presOf" srcId="{180A6D0C-1111-4656-B7DB-03B5165D7599}" destId="{394D24AD-7BAF-4CE4-80D5-CD9F31A59799}" srcOrd="0" destOrd="0" presId="urn:microsoft.com/office/officeart/2005/8/layout/hierarchy6"/>
    <dgm:cxn modelId="{F286B63A-A393-4E23-93FB-A6906A70A0BA}" type="presOf" srcId="{0AF5D2C5-C8D0-4A42-90AB-B385302D5633}" destId="{46E2977E-3A72-490E-ACE2-575FC645BC61}" srcOrd="0" destOrd="0" presId="urn:microsoft.com/office/officeart/2005/8/layout/hierarchy6"/>
    <dgm:cxn modelId="{F396083E-3C5D-4ED5-94AD-DCDF53D8DC87}" srcId="{9D8F6B14-B831-4C79-A156-2B493E7B749D}" destId="{292DBE3E-EE37-49E9-AFAE-6B6AC0C37817}" srcOrd="0" destOrd="0" parTransId="{4B4E8150-22AC-40D5-8E94-800EEC2A62C4}" sibTransId="{C09580BE-1358-4CE3-A952-F15B8C566BD6}"/>
    <dgm:cxn modelId="{FB184562-34F1-4C54-83F4-29553E87E6D1}" srcId="{46EA7059-2885-4420-B765-0E2A5201145F}" destId="{2B20E897-BC9E-4FC5-A5D2-4AD598A6BBDF}" srcOrd="1" destOrd="0" parTransId="{67F1B702-C243-44D7-98C1-70668C8D35C2}" sibTransId="{8FBFB01A-B568-457E-9E4A-DD27F08C7C02}"/>
    <dgm:cxn modelId="{4D97514F-7117-43FC-BA2B-F6047F062AE1}" type="presOf" srcId="{2B20E897-BC9E-4FC5-A5D2-4AD598A6BBDF}" destId="{AD636C34-3D9C-4E32-9D82-DC41C929B0A4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461DD997-2A1E-41F7-A476-BAB36741C075}" type="presOf" srcId="{9D8F6B14-B831-4C79-A156-2B493E7B749D}" destId="{D5938F6E-A622-48C3-A89E-5A0237B0E259}" srcOrd="0" destOrd="0" presId="urn:microsoft.com/office/officeart/2005/8/layout/hierarchy6"/>
    <dgm:cxn modelId="{B753989E-30F9-4B3F-BD79-1C259FB38BB1}" type="presOf" srcId="{0FF06131-320D-43E5-9D98-70955EED0D2B}" destId="{F1AA7C4D-B546-41E7-BA76-9C2FBA4D5A88}" srcOrd="0" destOrd="0" presId="urn:microsoft.com/office/officeart/2005/8/layout/hierarchy6"/>
    <dgm:cxn modelId="{14B3B5A0-507C-471D-8C7E-01A744C3C5C0}" type="presOf" srcId="{292DBE3E-EE37-49E9-AFAE-6B6AC0C37817}" destId="{ECA8CE0E-1474-4A5C-A18A-ADF20FF3E702}" srcOrd="0" destOrd="0" presId="urn:microsoft.com/office/officeart/2005/8/layout/hierarchy6"/>
    <dgm:cxn modelId="{8DA544AB-FCF4-4E77-8AF2-03F5BFF4F772}" srcId="{30A10AD3-A96B-4AB7-B100-45016AB8A367}" destId="{46EA7059-2885-4420-B765-0E2A5201145F}" srcOrd="0" destOrd="0" parTransId="{0AF5D2C5-C8D0-4A42-90AB-B385302D5633}" sibTransId="{15F96028-289C-4DAD-A9BE-33056A1F1DC5}"/>
    <dgm:cxn modelId="{AFDC25B1-D213-41F3-99AF-BD0E4B5869C5}" type="presOf" srcId="{2B0C34E2-7334-4DFD-96F0-C6DAF5677C31}" destId="{07AD67DA-744C-428E-9885-AC33C6CF8D4B}" srcOrd="0" destOrd="0" presId="urn:microsoft.com/office/officeart/2005/8/layout/hierarchy6"/>
    <dgm:cxn modelId="{32AD61B4-F92C-4857-B0B2-5602C5946939}" type="presOf" srcId="{4CAFEBA4-7ECE-475A-B29F-A7AB787E6597}" destId="{0ADCD0DE-C072-41BD-8FDF-0C114B207859}" srcOrd="0" destOrd="0" presId="urn:microsoft.com/office/officeart/2005/8/layout/hierarchy6"/>
    <dgm:cxn modelId="{BFBFDEB5-C5E3-415A-B42A-026119C4E679}" type="presOf" srcId="{46EA7059-2885-4420-B765-0E2A5201145F}" destId="{8F349238-C787-4B60-B27A-19F6950591BB}" srcOrd="0" destOrd="0" presId="urn:microsoft.com/office/officeart/2005/8/layout/hierarchy6"/>
    <dgm:cxn modelId="{F079C4B9-FCD1-4F70-8F13-303DC23F5BC7}" srcId="{30A10AD3-A96B-4AB7-B100-45016AB8A367}" destId="{180A6D0C-1111-4656-B7DB-03B5165D7599}" srcOrd="1" destOrd="0" parTransId="{2B0C34E2-7334-4DFD-96F0-C6DAF5677C31}" sibTransId="{12790AA1-16B7-45FF-9056-33951AE09FD2}"/>
    <dgm:cxn modelId="{AD5FD7E3-EAC2-437E-905B-2E902B72DBB3}" srcId="{9D8F6B14-B831-4C79-A156-2B493E7B749D}" destId="{30A10AD3-A96B-4AB7-B100-45016AB8A367}" srcOrd="1" destOrd="0" parTransId="{28DC7105-D6EA-4F5D-A365-422D4E5FE0CA}" sibTransId="{5138433D-0B0D-4602-8BBA-7263086F70E1}"/>
    <dgm:cxn modelId="{14FC3BE5-567E-4C35-8EAD-E92A91F746DD}" type="presOf" srcId="{1C61326D-2202-411F-8AB7-ACC44D9DC9B5}" destId="{8F989563-73BA-477A-B3CD-1E302F70FD71}" srcOrd="0" destOrd="0" presId="urn:microsoft.com/office/officeart/2005/8/layout/hierarchy6"/>
    <dgm:cxn modelId="{77BD2CE6-B431-4E27-A839-38E2F9FE8AAB}" type="presOf" srcId="{28DC7105-D6EA-4F5D-A365-422D4E5FE0CA}" destId="{DF1456CA-D72A-44CB-811F-B31C6BCBA873}" srcOrd="0" destOrd="0" presId="urn:microsoft.com/office/officeart/2005/8/layout/hierarchy6"/>
    <dgm:cxn modelId="{22B398E6-6C57-42FB-9F9C-B3269CFE7211}" type="presOf" srcId="{61FBB0C5-6A9D-4A3E-AFF3-A24BB4B36BB3}" destId="{A0A693B0-44B6-4571-A98E-348793A196FC}" srcOrd="0" destOrd="0" presId="urn:microsoft.com/office/officeart/2005/8/layout/hierarchy6"/>
    <dgm:cxn modelId="{AB690EEA-54E4-4633-972B-E779FE9DA93F}" type="presOf" srcId="{67F1B702-C243-44D7-98C1-70668C8D35C2}" destId="{6EBC9EA2-881C-45CA-88CA-D5B04AE6294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8ADE6F3-F9D5-4FC5-9711-A7C619764195}" type="presOf" srcId="{30A10AD3-A96B-4AB7-B100-45016AB8A367}" destId="{FAE9DE09-1FD9-49B2-BDE6-572C6BF589EB}" srcOrd="0" destOrd="0" presId="urn:microsoft.com/office/officeart/2005/8/layout/hierarchy6"/>
    <dgm:cxn modelId="{550557FF-42FD-4330-B70A-4407F60BE669}" type="presOf" srcId="{09CE0217-5226-4F00-882F-1126FD7455DC}" destId="{1DF14F9B-3E3A-4DC2-8364-4E06D49CE39F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FF32A922-459F-423E-AE97-15A79DD07748}" type="presParOf" srcId="{9946BB4B-0D0D-4192-B468-E6FAAB5AE8F3}" destId="{6B4031E5-3B1F-44B7-8291-074CDB57D9DE}" srcOrd="0" destOrd="0" presId="urn:microsoft.com/office/officeart/2005/8/layout/hierarchy6"/>
    <dgm:cxn modelId="{A64F7F13-BD6E-44B1-B1F9-70D42CDF06A0}" type="presParOf" srcId="{6B4031E5-3B1F-44B7-8291-074CDB57D9DE}" destId="{D5938F6E-A622-48C3-A89E-5A0237B0E259}" srcOrd="0" destOrd="0" presId="urn:microsoft.com/office/officeart/2005/8/layout/hierarchy6"/>
    <dgm:cxn modelId="{2655A0CC-B0E9-4585-92CB-1CC10CCAB0E3}" type="presParOf" srcId="{6B4031E5-3B1F-44B7-8291-074CDB57D9DE}" destId="{21C1ADE0-833E-40FA-8283-7D2AFC9BC39D}" srcOrd="1" destOrd="0" presId="urn:microsoft.com/office/officeart/2005/8/layout/hierarchy6"/>
    <dgm:cxn modelId="{4A7D962A-0B4C-4CCF-B84E-442447EA8F3C}" type="presParOf" srcId="{21C1ADE0-833E-40FA-8283-7D2AFC9BC39D}" destId="{96AD00A7-A03E-418C-BCE2-CCFCB5010AAC}" srcOrd="0" destOrd="0" presId="urn:microsoft.com/office/officeart/2005/8/layout/hierarchy6"/>
    <dgm:cxn modelId="{DE18ABC0-B919-4584-A4C9-076600613C2D}" type="presParOf" srcId="{21C1ADE0-833E-40FA-8283-7D2AFC9BC39D}" destId="{BBE910F1-8941-4E10-A4AB-A21EF31683CB}" srcOrd="1" destOrd="0" presId="urn:microsoft.com/office/officeart/2005/8/layout/hierarchy6"/>
    <dgm:cxn modelId="{2F7B9F6A-A641-459D-9DD3-B5DEDC2CD8C3}" type="presParOf" srcId="{BBE910F1-8941-4E10-A4AB-A21EF31683CB}" destId="{ECA8CE0E-1474-4A5C-A18A-ADF20FF3E702}" srcOrd="0" destOrd="0" presId="urn:microsoft.com/office/officeart/2005/8/layout/hierarchy6"/>
    <dgm:cxn modelId="{98E71E10-57D1-414E-98F7-60AD29E41DB0}" type="presParOf" srcId="{BBE910F1-8941-4E10-A4AB-A21EF31683CB}" destId="{5E59F0DB-71A3-45B9-AD53-613AC5E8CE5F}" srcOrd="1" destOrd="0" presId="urn:microsoft.com/office/officeart/2005/8/layout/hierarchy6"/>
    <dgm:cxn modelId="{7196CF5C-8F69-483D-8DBE-38BB55653A63}" type="presParOf" srcId="{21C1ADE0-833E-40FA-8283-7D2AFC9BC39D}" destId="{DF1456CA-D72A-44CB-811F-B31C6BCBA873}" srcOrd="2" destOrd="0" presId="urn:microsoft.com/office/officeart/2005/8/layout/hierarchy6"/>
    <dgm:cxn modelId="{9B65D5F0-4DFA-40C2-8BCE-AD2CE5672A69}" type="presParOf" srcId="{21C1ADE0-833E-40FA-8283-7D2AFC9BC39D}" destId="{A6D44C67-E31F-4C6F-9463-AAB6131F0BE5}" srcOrd="3" destOrd="0" presId="urn:microsoft.com/office/officeart/2005/8/layout/hierarchy6"/>
    <dgm:cxn modelId="{45CCE659-D8A1-4A24-AA4E-02BCD461B9AB}" type="presParOf" srcId="{A6D44C67-E31F-4C6F-9463-AAB6131F0BE5}" destId="{FAE9DE09-1FD9-49B2-BDE6-572C6BF589EB}" srcOrd="0" destOrd="0" presId="urn:microsoft.com/office/officeart/2005/8/layout/hierarchy6"/>
    <dgm:cxn modelId="{B0B5B226-6E86-47FA-A91C-FAB205AFB44D}" type="presParOf" srcId="{A6D44C67-E31F-4C6F-9463-AAB6131F0BE5}" destId="{5C812AC9-ECBF-47CC-A73F-73D673CD5591}" srcOrd="1" destOrd="0" presId="urn:microsoft.com/office/officeart/2005/8/layout/hierarchy6"/>
    <dgm:cxn modelId="{04A4A28A-D31B-4AA9-A17C-96B6FAFABC0E}" type="presParOf" srcId="{5C812AC9-ECBF-47CC-A73F-73D673CD5591}" destId="{46E2977E-3A72-490E-ACE2-575FC645BC61}" srcOrd="0" destOrd="0" presId="urn:microsoft.com/office/officeart/2005/8/layout/hierarchy6"/>
    <dgm:cxn modelId="{8CEFFDA4-5A29-419E-BF47-A99823810922}" type="presParOf" srcId="{5C812AC9-ECBF-47CC-A73F-73D673CD5591}" destId="{4D1EAF3E-AE28-4AAE-BF50-E87F548E0DBE}" srcOrd="1" destOrd="0" presId="urn:microsoft.com/office/officeart/2005/8/layout/hierarchy6"/>
    <dgm:cxn modelId="{F8B9B4B6-B9A8-4375-970E-EA02CC88A06C}" type="presParOf" srcId="{4D1EAF3E-AE28-4AAE-BF50-E87F548E0DBE}" destId="{8F349238-C787-4B60-B27A-19F6950591BB}" srcOrd="0" destOrd="0" presId="urn:microsoft.com/office/officeart/2005/8/layout/hierarchy6"/>
    <dgm:cxn modelId="{506722CB-BB07-4A11-8A9A-F8B73EBE91E1}" type="presParOf" srcId="{4D1EAF3E-AE28-4AAE-BF50-E87F548E0DBE}" destId="{3A6A4806-3E5F-4A9A-A092-0A94AE133338}" srcOrd="1" destOrd="0" presId="urn:microsoft.com/office/officeart/2005/8/layout/hierarchy6"/>
    <dgm:cxn modelId="{EB9DB334-FF0C-4826-AF48-1623A5F1BE28}" type="presParOf" srcId="{3A6A4806-3E5F-4A9A-A092-0A94AE133338}" destId="{F1AA7C4D-B546-41E7-BA76-9C2FBA4D5A88}" srcOrd="0" destOrd="0" presId="urn:microsoft.com/office/officeart/2005/8/layout/hierarchy6"/>
    <dgm:cxn modelId="{5408469D-6C9B-4EEC-AEDC-3C74DF68036D}" type="presParOf" srcId="{3A6A4806-3E5F-4A9A-A092-0A94AE133338}" destId="{0025F4B4-1135-4690-A6C3-E9CC938D6D7F}" srcOrd="1" destOrd="0" presId="urn:microsoft.com/office/officeart/2005/8/layout/hierarchy6"/>
    <dgm:cxn modelId="{FC30719C-6CC4-490A-A1BC-48B841BE35F0}" type="presParOf" srcId="{0025F4B4-1135-4690-A6C3-E9CC938D6D7F}" destId="{A0A693B0-44B6-4571-A98E-348793A196FC}" srcOrd="0" destOrd="0" presId="urn:microsoft.com/office/officeart/2005/8/layout/hierarchy6"/>
    <dgm:cxn modelId="{AFD182F0-723E-41BE-BB4C-64A87031C003}" type="presParOf" srcId="{0025F4B4-1135-4690-A6C3-E9CC938D6D7F}" destId="{00F80FDA-BB86-4C2E-9FB0-0CC616C9B3EF}" srcOrd="1" destOrd="0" presId="urn:microsoft.com/office/officeart/2005/8/layout/hierarchy6"/>
    <dgm:cxn modelId="{E67A2514-45A3-4BE5-8916-3A446EF6F724}" type="presParOf" srcId="{3A6A4806-3E5F-4A9A-A092-0A94AE133338}" destId="{6EBC9EA2-881C-45CA-88CA-D5B04AE62947}" srcOrd="2" destOrd="0" presId="urn:microsoft.com/office/officeart/2005/8/layout/hierarchy6"/>
    <dgm:cxn modelId="{7EAA4C5F-E5D3-470E-BB51-A9DE4610376B}" type="presParOf" srcId="{3A6A4806-3E5F-4A9A-A092-0A94AE133338}" destId="{579549B4-A1D2-4F79-996D-849FD846A17C}" srcOrd="3" destOrd="0" presId="urn:microsoft.com/office/officeart/2005/8/layout/hierarchy6"/>
    <dgm:cxn modelId="{64DC603F-D1A9-4A63-84B4-514DE9359CC8}" type="presParOf" srcId="{579549B4-A1D2-4F79-996D-849FD846A17C}" destId="{AD636C34-3D9C-4E32-9D82-DC41C929B0A4}" srcOrd="0" destOrd="0" presId="urn:microsoft.com/office/officeart/2005/8/layout/hierarchy6"/>
    <dgm:cxn modelId="{F99B4533-86C6-4128-84C2-554ACFE8236F}" type="presParOf" srcId="{579549B4-A1D2-4F79-996D-849FD846A17C}" destId="{16D54C2C-A356-458E-AE42-8750825EE023}" srcOrd="1" destOrd="0" presId="urn:microsoft.com/office/officeart/2005/8/layout/hierarchy6"/>
    <dgm:cxn modelId="{9057F37F-0411-42F3-84EA-67E09C37DD57}" type="presParOf" srcId="{5C812AC9-ECBF-47CC-A73F-73D673CD5591}" destId="{07AD67DA-744C-428E-9885-AC33C6CF8D4B}" srcOrd="2" destOrd="0" presId="urn:microsoft.com/office/officeart/2005/8/layout/hierarchy6"/>
    <dgm:cxn modelId="{B073DFEF-D3C1-440F-9526-67153FC83549}" type="presParOf" srcId="{5C812AC9-ECBF-47CC-A73F-73D673CD5591}" destId="{A34D4EA8-6DC6-4EFD-A975-0B544DB8AC09}" srcOrd="3" destOrd="0" presId="urn:microsoft.com/office/officeart/2005/8/layout/hierarchy6"/>
    <dgm:cxn modelId="{4DE08AA0-378F-4EA3-9214-8B399A559BF4}" type="presParOf" srcId="{A34D4EA8-6DC6-4EFD-A975-0B544DB8AC09}" destId="{394D24AD-7BAF-4CE4-80D5-CD9F31A59799}" srcOrd="0" destOrd="0" presId="urn:microsoft.com/office/officeart/2005/8/layout/hierarchy6"/>
    <dgm:cxn modelId="{A81A6AF2-CCF1-4DDB-97CC-F09506B9079B}" type="presParOf" srcId="{A34D4EA8-6DC6-4EFD-A975-0B544DB8AC09}" destId="{E22556E8-C5FF-46DF-B8F2-96E37027AE87}" srcOrd="1" destOrd="0" presId="urn:microsoft.com/office/officeart/2005/8/layout/hierarchy6"/>
    <dgm:cxn modelId="{3BF42A51-5160-4E5C-8F15-54B7700B38DF}" type="presParOf" srcId="{E22556E8-C5FF-46DF-B8F2-96E37027AE87}" destId="{0ADCD0DE-C072-41BD-8FDF-0C114B207859}" srcOrd="0" destOrd="0" presId="urn:microsoft.com/office/officeart/2005/8/layout/hierarchy6"/>
    <dgm:cxn modelId="{89516E2F-5167-481B-A067-3FBEC4F2CEBA}" type="presParOf" srcId="{E22556E8-C5FF-46DF-B8F2-96E37027AE87}" destId="{1BD92209-008E-41C0-A26B-5E5A4E74BFB7}" srcOrd="1" destOrd="0" presId="urn:microsoft.com/office/officeart/2005/8/layout/hierarchy6"/>
    <dgm:cxn modelId="{97C50257-1493-4EA2-8DB6-991A5B1E4C5F}" type="presParOf" srcId="{1BD92209-008E-41C0-A26B-5E5A4E74BFB7}" destId="{8F989563-73BA-477A-B3CD-1E302F70FD71}" srcOrd="0" destOrd="0" presId="urn:microsoft.com/office/officeart/2005/8/layout/hierarchy6"/>
    <dgm:cxn modelId="{AB93B470-7452-4E3A-B8A2-086E6DDAD25A}" type="presParOf" srcId="{1BD92209-008E-41C0-A26B-5E5A4E74BFB7}" destId="{27991698-8CEF-402E-9C6F-FFAE3E6035A1}" srcOrd="1" destOrd="0" presId="urn:microsoft.com/office/officeart/2005/8/layout/hierarchy6"/>
    <dgm:cxn modelId="{C08F4BD1-3A49-4DDF-B1B7-4C6B872F98E1}" type="presParOf" srcId="{5C812AC9-ECBF-47CC-A73F-73D673CD5591}" destId="{094F66EF-5675-45A2-9EB8-722611DC9CDD}" srcOrd="4" destOrd="0" presId="urn:microsoft.com/office/officeart/2005/8/layout/hierarchy6"/>
    <dgm:cxn modelId="{849A14C1-695E-4CD7-B4AF-36CAB287CCF0}" type="presParOf" srcId="{5C812AC9-ECBF-47CC-A73F-73D673CD5591}" destId="{BE648A02-C716-49EB-BE6A-17B23541702E}" srcOrd="5" destOrd="0" presId="urn:microsoft.com/office/officeart/2005/8/layout/hierarchy6"/>
    <dgm:cxn modelId="{27FCC974-17B4-4E0B-8B81-7D24A437DE66}" type="presParOf" srcId="{BE648A02-C716-49EB-BE6A-17B23541702E}" destId="{1DF14F9B-3E3A-4DC2-8364-4E06D49CE39F}" srcOrd="0" destOrd="0" presId="urn:microsoft.com/office/officeart/2005/8/layout/hierarchy6"/>
    <dgm:cxn modelId="{FA0B9004-758C-4DED-B0BB-464E9B22138F}" type="presParOf" srcId="{BE648A02-C716-49EB-BE6A-17B23541702E}" destId="{25D6ED08-145A-4ED5-AE84-53E2B21333A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9D8F6B14-B831-4C79-A156-2B493E7B749D}">
      <dgm:prSet phldrT="[Text]"/>
      <dgm:spPr/>
      <dgm:t>
        <a:bodyPr/>
        <a:lstStyle/>
        <a:p>
          <a:r>
            <a:rPr lang="en-GB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87610143-5658-4894-8715-9F95FDB0A202}">
      <dgm:prSet phldrT="[Text]"/>
      <dgm:spPr/>
      <dgm:t>
        <a:bodyPr/>
        <a:lstStyle/>
        <a:p>
          <a:r>
            <a:rPr lang="en-GB" dirty="0"/>
            <a:t>At the end of exclamatory statements</a:t>
          </a:r>
        </a:p>
      </dgm:t>
    </dgm:pt>
    <dgm:pt modelId="{BEFCB147-1891-4E66-8374-491FF106FA0E}" type="parTrans" cxnId="{822DF112-32D4-4A41-AA34-F8A803829898}">
      <dgm:prSet/>
      <dgm:spPr/>
      <dgm:t>
        <a:bodyPr/>
        <a:lstStyle/>
        <a:p>
          <a:endParaRPr lang="en-GB"/>
        </a:p>
      </dgm:t>
    </dgm:pt>
    <dgm:pt modelId="{1D29BA2F-8FFC-4E7F-869F-ED56830ABBFE}" type="sibTrans" cxnId="{822DF112-32D4-4A41-AA34-F8A803829898}">
      <dgm:prSet/>
      <dgm:spPr/>
      <dgm:t>
        <a:bodyPr/>
        <a:lstStyle/>
        <a:p>
          <a:endParaRPr lang="en-GB"/>
        </a:p>
      </dgm:t>
    </dgm:pt>
    <dgm:pt modelId="{AEEF4DA2-48D7-4ECB-BBE8-20F6680FF83A}">
      <dgm:prSet phldrT="[Text]"/>
      <dgm:spPr/>
      <dgm:t>
        <a:bodyPr/>
        <a:lstStyle/>
        <a:p>
          <a:r>
            <a:rPr lang="en-GB" dirty="0"/>
            <a:t>Capital letters</a:t>
          </a:r>
        </a:p>
      </dgm:t>
    </dgm:pt>
    <dgm:pt modelId="{087241F6-6BE9-4661-A952-D653312D3B96}" type="parTrans" cxnId="{1E249086-8289-451E-A127-B1F8F55F6AB0}">
      <dgm:prSet/>
      <dgm:spPr/>
      <dgm:t>
        <a:bodyPr/>
        <a:lstStyle/>
        <a:p>
          <a:endParaRPr lang="en-GB"/>
        </a:p>
      </dgm:t>
    </dgm:pt>
    <dgm:pt modelId="{99683FE9-8B35-4FD1-923D-AD23A0D2543C}" type="sibTrans" cxnId="{1E249086-8289-451E-A127-B1F8F55F6AB0}">
      <dgm:prSet/>
      <dgm:spPr/>
      <dgm:t>
        <a:bodyPr/>
        <a:lstStyle/>
        <a:p>
          <a:endParaRPr lang="en-GB"/>
        </a:p>
      </dgm:t>
    </dgm:pt>
    <dgm:pt modelId="{75EECA42-4AC6-4DC0-909A-04B5A8306600}">
      <dgm:prSet phldrT="[Text]"/>
      <dgm:spPr/>
      <dgm:t>
        <a:bodyPr/>
        <a:lstStyle/>
        <a:p>
          <a:r>
            <a:rPr lang="en-GB" dirty="0"/>
            <a:t>End of a Sentence</a:t>
          </a:r>
        </a:p>
      </dgm:t>
    </dgm:pt>
    <dgm:pt modelId="{4773E102-CEC5-4DFD-AC23-6A9D8FB0493D}" type="parTrans" cxnId="{CA951D9A-12BF-4198-8E0A-CFD9258B76CF}">
      <dgm:prSet/>
      <dgm:spPr/>
      <dgm:t>
        <a:bodyPr/>
        <a:lstStyle/>
        <a:p>
          <a:endParaRPr lang="en-GB"/>
        </a:p>
      </dgm:t>
    </dgm:pt>
    <dgm:pt modelId="{AF5E5076-FD9A-41FC-A8E4-3938C9A391CA}" type="sibTrans" cxnId="{CA951D9A-12BF-4198-8E0A-CFD9258B76CF}">
      <dgm:prSet/>
      <dgm:spPr/>
      <dgm:t>
        <a:bodyPr/>
        <a:lstStyle/>
        <a:p>
          <a:endParaRPr lang="en-GB"/>
        </a:p>
      </dgm:t>
    </dgm:pt>
    <dgm:pt modelId="{21C8910E-03E6-404E-8B6D-AB1DB9A96FFD}">
      <dgm:prSet phldrT="[Text]"/>
      <dgm:spPr/>
      <dgm:t>
        <a:bodyPr/>
        <a:lstStyle/>
        <a:p>
          <a:r>
            <a:rPr lang="en-GB" dirty="0"/>
            <a:t>Full stops</a:t>
          </a:r>
        </a:p>
      </dgm:t>
    </dgm:pt>
    <dgm:pt modelId="{A24E16E5-2519-4DB4-B6AC-427638395B8C}" type="parTrans" cxnId="{FA23C384-F56B-4EB2-B77B-E680F156D936}">
      <dgm:prSet/>
      <dgm:spPr/>
      <dgm:t>
        <a:bodyPr/>
        <a:lstStyle/>
        <a:p>
          <a:endParaRPr lang="en-GB"/>
        </a:p>
      </dgm:t>
    </dgm:pt>
    <dgm:pt modelId="{81E00599-91FB-4A10-9B5C-FD32074B7F1F}" type="sibTrans" cxnId="{FA23C384-F56B-4EB2-B77B-E680F156D936}">
      <dgm:prSet/>
      <dgm:spPr/>
      <dgm:t>
        <a:bodyPr/>
        <a:lstStyle/>
        <a:p>
          <a:endParaRPr lang="en-GB"/>
        </a:p>
      </dgm:t>
    </dgm:pt>
    <dgm:pt modelId="{9B8F9F8E-98F3-4EA9-9BED-BCE743C615A6}">
      <dgm:prSet phldrT="[Text]"/>
      <dgm:spPr/>
      <dgm:t>
        <a:bodyPr/>
        <a:lstStyle/>
        <a:p>
          <a:r>
            <a:rPr lang="en-GB" dirty="0"/>
            <a:t>At the end of commands</a:t>
          </a:r>
        </a:p>
      </dgm:t>
    </dgm:pt>
    <dgm:pt modelId="{9F5A6B15-C23A-471B-AD67-B4F5926AC229}" type="parTrans" cxnId="{1D468719-CE10-412F-963C-A6CE557B4C96}">
      <dgm:prSet/>
      <dgm:spPr/>
      <dgm:t>
        <a:bodyPr/>
        <a:lstStyle/>
        <a:p>
          <a:endParaRPr lang="en-GB"/>
        </a:p>
      </dgm:t>
    </dgm:pt>
    <dgm:pt modelId="{0242E21D-2953-41A7-A63C-071D983459FE}" type="sibTrans" cxnId="{1D468719-CE10-412F-963C-A6CE557B4C96}">
      <dgm:prSet/>
      <dgm:spPr/>
      <dgm:t>
        <a:bodyPr/>
        <a:lstStyle/>
        <a:p>
          <a:endParaRPr lang="en-GB"/>
        </a:p>
      </dgm:t>
    </dgm:pt>
    <dgm:pt modelId="{F90DFAD8-ABEB-4371-B395-05E039894E11}">
      <dgm:prSet phldrT="[Text]"/>
      <dgm:spPr/>
      <dgm:t>
        <a:bodyPr/>
        <a:lstStyle/>
        <a:p>
          <a:r>
            <a:rPr lang="en-GB" dirty="0"/>
            <a:t>At the end of statements</a:t>
          </a:r>
        </a:p>
      </dgm:t>
    </dgm:pt>
    <dgm:pt modelId="{AC33950B-73A5-4B9E-99F4-C5DD1AD30F02}" type="parTrans" cxnId="{F20489D5-AFD7-4837-B4E1-A9467F92C840}">
      <dgm:prSet/>
      <dgm:spPr/>
      <dgm:t>
        <a:bodyPr/>
        <a:lstStyle/>
        <a:p>
          <a:endParaRPr lang="en-GB"/>
        </a:p>
      </dgm:t>
    </dgm:pt>
    <dgm:pt modelId="{7CF5744E-AAA4-4906-8F7D-D6CC980D0E8F}" type="sibTrans" cxnId="{F20489D5-AFD7-4837-B4E1-A9467F92C840}">
      <dgm:prSet/>
      <dgm:spPr/>
      <dgm:t>
        <a:bodyPr/>
        <a:lstStyle/>
        <a:p>
          <a:endParaRPr lang="en-GB"/>
        </a:p>
      </dgm:t>
    </dgm:pt>
    <dgm:pt modelId="{9492C20E-1359-4D66-8EA6-6CC84E03FF75}">
      <dgm:prSet phldrT="[Text]"/>
      <dgm:spPr/>
      <dgm:t>
        <a:bodyPr/>
        <a:lstStyle/>
        <a:p>
          <a:r>
            <a:rPr lang="en-GB" dirty="0"/>
            <a:t>Question marks</a:t>
          </a:r>
        </a:p>
      </dgm:t>
    </dgm:pt>
    <dgm:pt modelId="{66FD3087-D48F-486A-B0FC-04A82B3E0888}" type="parTrans" cxnId="{351059F3-DB6E-4121-82A0-3DD1AFDF3154}">
      <dgm:prSet/>
      <dgm:spPr/>
      <dgm:t>
        <a:bodyPr/>
        <a:lstStyle/>
        <a:p>
          <a:endParaRPr lang="en-GB"/>
        </a:p>
      </dgm:t>
    </dgm:pt>
    <dgm:pt modelId="{4D28D529-B692-4030-B36B-491C1D13A281}" type="sibTrans" cxnId="{351059F3-DB6E-4121-82A0-3DD1AFDF3154}">
      <dgm:prSet/>
      <dgm:spPr/>
      <dgm:t>
        <a:bodyPr/>
        <a:lstStyle/>
        <a:p>
          <a:endParaRPr lang="en-GB"/>
        </a:p>
      </dgm:t>
    </dgm:pt>
    <dgm:pt modelId="{758B4D76-77AD-4D71-90A0-829E7C7E5433}">
      <dgm:prSet phldrT="[Text]"/>
      <dgm:spPr/>
      <dgm:t>
        <a:bodyPr/>
        <a:lstStyle/>
        <a:p>
          <a:r>
            <a:rPr lang="en-GB" dirty="0"/>
            <a:t>At the end of questions</a:t>
          </a:r>
        </a:p>
      </dgm:t>
    </dgm:pt>
    <dgm:pt modelId="{B1F4652E-9A29-4DB1-AB71-873FCDA7BB47}" type="parTrans" cxnId="{0165D4DA-810A-4B15-B4FE-908B9E5BD758}">
      <dgm:prSet/>
      <dgm:spPr/>
      <dgm:t>
        <a:bodyPr/>
        <a:lstStyle/>
        <a:p>
          <a:endParaRPr lang="en-GB"/>
        </a:p>
      </dgm:t>
    </dgm:pt>
    <dgm:pt modelId="{9BCE6892-3E06-4B14-8A33-8FFDD99D68A9}" type="sibTrans" cxnId="{0165D4DA-810A-4B15-B4FE-908B9E5BD758}">
      <dgm:prSet/>
      <dgm:spPr/>
      <dgm:t>
        <a:bodyPr/>
        <a:lstStyle/>
        <a:p>
          <a:endParaRPr lang="en-GB"/>
        </a:p>
      </dgm:t>
    </dgm:pt>
    <dgm:pt modelId="{02DBE53E-8AFC-4256-98A7-27EE453217A2}">
      <dgm:prSet phldrT="[Text]"/>
      <dgm:spPr/>
      <dgm:t>
        <a:bodyPr/>
        <a:lstStyle/>
        <a:p>
          <a:r>
            <a:rPr lang="en-GB" dirty="0"/>
            <a:t>Exclamation marks</a:t>
          </a:r>
        </a:p>
      </dgm:t>
    </dgm:pt>
    <dgm:pt modelId="{EF7A2D64-A241-4113-8ACC-24B370174B1B}" type="parTrans" cxnId="{457571B7-D9F8-407B-B031-BB9E4CD3A0A5}">
      <dgm:prSet/>
      <dgm:spPr/>
      <dgm:t>
        <a:bodyPr/>
        <a:lstStyle/>
        <a:p>
          <a:endParaRPr lang="en-GB"/>
        </a:p>
      </dgm:t>
    </dgm:pt>
    <dgm:pt modelId="{514BE8C2-5355-4461-B812-6FD691166319}" type="sibTrans" cxnId="{457571B7-D9F8-407B-B031-BB9E4CD3A0A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B4031E5-3B1F-44B7-8291-074CDB57D9DE}" type="pres">
      <dgm:prSet presAssocID="{9D8F6B14-B831-4C79-A156-2B493E7B749D}" presName="Name14" presStyleCnt="0"/>
      <dgm:spPr/>
    </dgm:pt>
    <dgm:pt modelId="{D5938F6E-A622-48C3-A89E-5A0237B0E259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21C1ADE0-833E-40FA-8283-7D2AFC9BC39D}" type="pres">
      <dgm:prSet presAssocID="{9D8F6B14-B831-4C79-A156-2B493E7B749D}" presName="hierChild2" presStyleCnt="0"/>
      <dgm:spPr/>
    </dgm:pt>
    <dgm:pt modelId="{6AABB7B1-5E4B-4CB4-888F-E82B9FA4A481}" type="pres">
      <dgm:prSet presAssocID="{087241F6-6BE9-4661-A952-D653312D3B96}" presName="Name19" presStyleLbl="parChTrans1D2" presStyleIdx="0" presStyleCnt="2"/>
      <dgm:spPr/>
    </dgm:pt>
    <dgm:pt modelId="{C13384C3-33FF-45D0-B9AF-7DB2843662CB}" type="pres">
      <dgm:prSet presAssocID="{AEEF4DA2-48D7-4ECB-BBE8-20F6680FF83A}" presName="Name21" presStyleCnt="0"/>
      <dgm:spPr/>
    </dgm:pt>
    <dgm:pt modelId="{5A7F3FCD-7C78-4F65-9F16-69C28BF84125}" type="pres">
      <dgm:prSet presAssocID="{AEEF4DA2-48D7-4ECB-BBE8-20F6680FF83A}" presName="level2Shape" presStyleLbl="node2" presStyleIdx="0" presStyleCnt="2"/>
      <dgm:spPr/>
    </dgm:pt>
    <dgm:pt modelId="{CEC9FE50-C5FB-4F96-A7A6-1948E0F7ECD5}" type="pres">
      <dgm:prSet presAssocID="{AEEF4DA2-48D7-4ECB-BBE8-20F6680FF83A}" presName="hierChild3" presStyleCnt="0"/>
      <dgm:spPr/>
    </dgm:pt>
    <dgm:pt modelId="{A14EDDCB-FB3B-4AB5-A655-2FE66CAD7218}" type="pres">
      <dgm:prSet presAssocID="{4773E102-CEC5-4DFD-AC23-6A9D8FB0493D}" presName="Name19" presStyleLbl="parChTrans1D2" presStyleIdx="1" presStyleCnt="2"/>
      <dgm:spPr/>
    </dgm:pt>
    <dgm:pt modelId="{13089580-A95C-49F0-8BAC-EF895A3D96ED}" type="pres">
      <dgm:prSet presAssocID="{75EECA42-4AC6-4DC0-909A-04B5A8306600}" presName="Name21" presStyleCnt="0"/>
      <dgm:spPr/>
    </dgm:pt>
    <dgm:pt modelId="{AFA6271E-080F-4BE2-AAAE-498688B16E08}" type="pres">
      <dgm:prSet presAssocID="{75EECA42-4AC6-4DC0-909A-04B5A8306600}" presName="level2Shape" presStyleLbl="node2" presStyleIdx="1" presStyleCnt="2"/>
      <dgm:spPr/>
    </dgm:pt>
    <dgm:pt modelId="{403FAF56-4CA8-41A4-B159-E894CDD05195}" type="pres">
      <dgm:prSet presAssocID="{75EECA42-4AC6-4DC0-909A-04B5A8306600}" presName="hierChild3" presStyleCnt="0"/>
      <dgm:spPr/>
    </dgm:pt>
    <dgm:pt modelId="{22F12A50-A529-4ACD-8E55-CA49EAD7184F}" type="pres">
      <dgm:prSet presAssocID="{A24E16E5-2519-4DB4-B6AC-427638395B8C}" presName="Name19" presStyleLbl="parChTrans1D3" presStyleIdx="0" presStyleCnt="3"/>
      <dgm:spPr/>
    </dgm:pt>
    <dgm:pt modelId="{09132FA2-82E8-456D-9A79-4C44BDBB97E1}" type="pres">
      <dgm:prSet presAssocID="{21C8910E-03E6-404E-8B6D-AB1DB9A96FFD}" presName="Name21" presStyleCnt="0"/>
      <dgm:spPr/>
    </dgm:pt>
    <dgm:pt modelId="{FEDE2596-0E29-42EA-A241-496C4A0CBA46}" type="pres">
      <dgm:prSet presAssocID="{21C8910E-03E6-404E-8B6D-AB1DB9A96FFD}" presName="level2Shape" presStyleLbl="node3" presStyleIdx="0" presStyleCnt="3"/>
      <dgm:spPr/>
    </dgm:pt>
    <dgm:pt modelId="{A41F9F87-F3DA-4915-BA95-C010B01E4A96}" type="pres">
      <dgm:prSet presAssocID="{21C8910E-03E6-404E-8B6D-AB1DB9A96FFD}" presName="hierChild3" presStyleCnt="0"/>
      <dgm:spPr/>
    </dgm:pt>
    <dgm:pt modelId="{47AEFED5-C2E6-4378-A750-A7AF1800EDD5}" type="pres">
      <dgm:prSet presAssocID="{9F5A6B15-C23A-471B-AD67-B4F5926AC229}" presName="Name19" presStyleLbl="parChTrans1D4" presStyleIdx="0" presStyleCnt="4"/>
      <dgm:spPr/>
    </dgm:pt>
    <dgm:pt modelId="{702C3501-02C0-4E24-B0AD-ADE6211184B5}" type="pres">
      <dgm:prSet presAssocID="{9B8F9F8E-98F3-4EA9-9BED-BCE743C615A6}" presName="Name21" presStyleCnt="0"/>
      <dgm:spPr/>
    </dgm:pt>
    <dgm:pt modelId="{86CE5B59-70AC-43D2-940C-9F9CECAD8A3B}" type="pres">
      <dgm:prSet presAssocID="{9B8F9F8E-98F3-4EA9-9BED-BCE743C615A6}" presName="level2Shape" presStyleLbl="node4" presStyleIdx="0" presStyleCnt="4"/>
      <dgm:spPr/>
    </dgm:pt>
    <dgm:pt modelId="{10554FC9-D976-4052-AC43-21B0689E68AE}" type="pres">
      <dgm:prSet presAssocID="{9B8F9F8E-98F3-4EA9-9BED-BCE743C615A6}" presName="hierChild3" presStyleCnt="0"/>
      <dgm:spPr/>
    </dgm:pt>
    <dgm:pt modelId="{332D394C-683C-48FE-A7DE-226B5DBC050F}" type="pres">
      <dgm:prSet presAssocID="{AC33950B-73A5-4B9E-99F4-C5DD1AD30F02}" presName="Name19" presStyleLbl="parChTrans1D4" presStyleIdx="1" presStyleCnt="4"/>
      <dgm:spPr/>
    </dgm:pt>
    <dgm:pt modelId="{A50480D6-8FFB-463D-A08E-8782B929BCEE}" type="pres">
      <dgm:prSet presAssocID="{F90DFAD8-ABEB-4371-B395-05E039894E11}" presName="Name21" presStyleCnt="0"/>
      <dgm:spPr/>
    </dgm:pt>
    <dgm:pt modelId="{1DF8DB9D-6808-4D01-8B75-0681E516D6F4}" type="pres">
      <dgm:prSet presAssocID="{F90DFAD8-ABEB-4371-B395-05E039894E11}" presName="level2Shape" presStyleLbl="node4" presStyleIdx="1" presStyleCnt="4"/>
      <dgm:spPr/>
    </dgm:pt>
    <dgm:pt modelId="{0FEE1571-ACA4-41DE-8D6B-FE8795CE3EAA}" type="pres">
      <dgm:prSet presAssocID="{F90DFAD8-ABEB-4371-B395-05E039894E11}" presName="hierChild3" presStyleCnt="0"/>
      <dgm:spPr/>
    </dgm:pt>
    <dgm:pt modelId="{152274C9-21CF-4278-BCCC-FA574C10BB57}" type="pres">
      <dgm:prSet presAssocID="{66FD3087-D48F-486A-B0FC-04A82B3E0888}" presName="Name19" presStyleLbl="parChTrans1D3" presStyleIdx="1" presStyleCnt="3"/>
      <dgm:spPr/>
    </dgm:pt>
    <dgm:pt modelId="{928BC877-62B3-4AD7-9F49-96CF01A9EB7F}" type="pres">
      <dgm:prSet presAssocID="{9492C20E-1359-4D66-8EA6-6CC84E03FF75}" presName="Name21" presStyleCnt="0"/>
      <dgm:spPr/>
    </dgm:pt>
    <dgm:pt modelId="{7CA3C2A9-A082-4239-9F78-E27E26703A61}" type="pres">
      <dgm:prSet presAssocID="{9492C20E-1359-4D66-8EA6-6CC84E03FF75}" presName="level2Shape" presStyleLbl="node3" presStyleIdx="1" presStyleCnt="3"/>
      <dgm:spPr/>
    </dgm:pt>
    <dgm:pt modelId="{E1FC65BC-0D86-41D6-9ED6-4D196638689E}" type="pres">
      <dgm:prSet presAssocID="{9492C20E-1359-4D66-8EA6-6CC84E03FF75}" presName="hierChild3" presStyleCnt="0"/>
      <dgm:spPr/>
    </dgm:pt>
    <dgm:pt modelId="{CB6DE480-4486-4F7D-9979-3860A32003D4}" type="pres">
      <dgm:prSet presAssocID="{B1F4652E-9A29-4DB1-AB71-873FCDA7BB47}" presName="Name19" presStyleLbl="parChTrans1D4" presStyleIdx="2" presStyleCnt="4"/>
      <dgm:spPr/>
    </dgm:pt>
    <dgm:pt modelId="{9DC6DEA1-AFED-4CA1-A21A-B2472793EA12}" type="pres">
      <dgm:prSet presAssocID="{758B4D76-77AD-4D71-90A0-829E7C7E5433}" presName="Name21" presStyleCnt="0"/>
      <dgm:spPr/>
    </dgm:pt>
    <dgm:pt modelId="{21A83EAF-D864-4C9C-B643-5C5225AEF8D5}" type="pres">
      <dgm:prSet presAssocID="{758B4D76-77AD-4D71-90A0-829E7C7E5433}" presName="level2Shape" presStyleLbl="node4" presStyleIdx="2" presStyleCnt="4"/>
      <dgm:spPr/>
    </dgm:pt>
    <dgm:pt modelId="{6E48DE4C-EADF-4E82-88FC-E44515163F3A}" type="pres">
      <dgm:prSet presAssocID="{758B4D76-77AD-4D71-90A0-829E7C7E5433}" presName="hierChild3" presStyleCnt="0"/>
      <dgm:spPr/>
    </dgm:pt>
    <dgm:pt modelId="{C3038BE2-A0AF-4CAF-881E-DA04BD270579}" type="pres">
      <dgm:prSet presAssocID="{EF7A2D64-A241-4113-8ACC-24B370174B1B}" presName="Name19" presStyleLbl="parChTrans1D3" presStyleIdx="2" presStyleCnt="3"/>
      <dgm:spPr/>
    </dgm:pt>
    <dgm:pt modelId="{2C27616D-A86A-45F3-9937-E8F97D749CDE}" type="pres">
      <dgm:prSet presAssocID="{02DBE53E-8AFC-4256-98A7-27EE453217A2}" presName="Name21" presStyleCnt="0"/>
      <dgm:spPr/>
    </dgm:pt>
    <dgm:pt modelId="{29094DB0-A3C3-4990-8824-F89BC8C4A827}" type="pres">
      <dgm:prSet presAssocID="{02DBE53E-8AFC-4256-98A7-27EE453217A2}" presName="level2Shape" presStyleLbl="node3" presStyleIdx="2" presStyleCnt="3"/>
      <dgm:spPr/>
    </dgm:pt>
    <dgm:pt modelId="{09C20F55-EAD4-4CCF-B376-D227496A3AEF}" type="pres">
      <dgm:prSet presAssocID="{02DBE53E-8AFC-4256-98A7-27EE453217A2}" presName="hierChild3" presStyleCnt="0"/>
      <dgm:spPr/>
    </dgm:pt>
    <dgm:pt modelId="{85305FD2-CDDC-49F5-87EC-68589EBE9DEC}" type="pres">
      <dgm:prSet presAssocID="{BEFCB147-1891-4E66-8374-491FF106FA0E}" presName="Name19" presStyleLbl="parChTrans1D4" presStyleIdx="3" presStyleCnt="4"/>
      <dgm:spPr/>
    </dgm:pt>
    <dgm:pt modelId="{ECED4DE2-6E8E-42C0-9D0F-CE5417CE9801}" type="pres">
      <dgm:prSet presAssocID="{87610143-5658-4894-8715-9F95FDB0A202}" presName="Name21" presStyleCnt="0"/>
      <dgm:spPr/>
    </dgm:pt>
    <dgm:pt modelId="{42CF7363-9C8E-4BE5-B712-840A4AB0C6E8}" type="pres">
      <dgm:prSet presAssocID="{87610143-5658-4894-8715-9F95FDB0A202}" presName="level2Shape" presStyleLbl="node4" presStyleIdx="3" presStyleCnt="4"/>
      <dgm:spPr/>
    </dgm:pt>
    <dgm:pt modelId="{5BC26DCB-538A-495A-A7F6-D7E4FDB7AADD}" type="pres">
      <dgm:prSet presAssocID="{87610143-5658-4894-8715-9F95FDB0A20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22DF112-32D4-4A41-AA34-F8A803829898}" srcId="{02DBE53E-8AFC-4256-98A7-27EE453217A2}" destId="{87610143-5658-4894-8715-9F95FDB0A202}" srcOrd="0" destOrd="0" parTransId="{BEFCB147-1891-4E66-8374-491FF106FA0E}" sibTransId="{1D29BA2F-8FFC-4E7F-869F-ED56830ABBFE}"/>
    <dgm:cxn modelId="{1D468719-CE10-412F-963C-A6CE557B4C96}" srcId="{21C8910E-03E6-404E-8B6D-AB1DB9A96FFD}" destId="{9B8F9F8E-98F3-4EA9-9BED-BCE743C615A6}" srcOrd="0" destOrd="0" parTransId="{9F5A6B15-C23A-471B-AD67-B4F5926AC229}" sibTransId="{0242E21D-2953-41A7-A63C-071D983459FE}"/>
    <dgm:cxn modelId="{7647151E-CB31-43C0-BBC6-D2A06451B78C}" type="presOf" srcId="{BEFCB147-1891-4E66-8374-491FF106FA0E}" destId="{85305FD2-CDDC-49F5-87EC-68589EBE9DEC}" srcOrd="0" destOrd="0" presId="urn:microsoft.com/office/officeart/2005/8/layout/hierarchy6"/>
    <dgm:cxn modelId="{0373F31F-8F53-49E1-BE34-2D75FC460842}" type="presOf" srcId="{A24E16E5-2519-4DB4-B6AC-427638395B8C}" destId="{22F12A50-A529-4ACD-8E55-CA49EAD7184F}" srcOrd="0" destOrd="0" presId="urn:microsoft.com/office/officeart/2005/8/layout/hierarchy6"/>
    <dgm:cxn modelId="{44ECF430-6332-4818-9E4F-5A28688AD83B}" type="presOf" srcId="{F90DFAD8-ABEB-4371-B395-05E039894E11}" destId="{1DF8DB9D-6808-4D01-8B75-0681E516D6F4}" srcOrd="0" destOrd="0" presId="urn:microsoft.com/office/officeart/2005/8/layout/hierarchy6"/>
    <dgm:cxn modelId="{9188FA37-3F31-45DA-BAF1-153FEA18BB53}" type="presOf" srcId="{87610143-5658-4894-8715-9F95FDB0A202}" destId="{42CF7363-9C8E-4BE5-B712-840A4AB0C6E8}" srcOrd="0" destOrd="0" presId="urn:microsoft.com/office/officeart/2005/8/layout/hierarchy6"/>
    <dgm:cxn modelId="{09760D3C-F007-49CE-8CB6-6CFBC9717D5F}" type="presOf" srcId="{9B8F9F8E-98F3-4EA9-9BED-BCE743C615A6}" destId="{86CE5B59-70AC-43D2-940C-9F9CECAD8A3B}" srcOrd="0" destOrd="0" presId="urn:microsoft.com/office/officeart/2005/8/layout/hierarchy6"/>
    <dgm:cxn modelId="{5BEFB263-9AFD-49C0-91D8-14371D51E666}" type="presOf" srcId="{9F5A6B15-C23A-471B-AD67-B4F5926AC229}" destId="{47AEFED5-C2E6-4378-A750-A7AF1800EDD5}" srcOrd="0" destOrd="0" presId="urn:microsoft.com/office/officeart/2005/8/layout/hierarchy6"/>
    <dgm:cxn modelId="{C632666D-9C85-4B47-80A5-F99D72C8116D}" type="presOf" srcId="{EF7A2D64-A241-4113-8ACC-24B370174B1B}" destId="{C3038BE2-A0AF-4CAF-881E-DA04BD270579}" srcOrd="0" destOrd="0" presId="urn:microsoft.com/office/officeart/2005/8/layout/hierarchy6"/>
    <dgm:cxn modelId="{C8128C6F-3B44-4B31-9F3F-0E6341868024}" type="presOf" srcId="{AC33950B-73A5-4B9E-99F4-C5DD1AD30F02}" destId="{332D394C-683C-48FE-A7DE-226B5DBC050F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FA23C384-F56B-4EB2-B77B-E680F156D936}" srcId="{75EECA42-4AC6-4DC0-909A-04B5A8306600}" destId="{21C8910E-03E6-404E-8B6D-AB1DB9A96FFD}" srcOrd="0" destOrd="0" parTransId="{A24E16E5-2519-4DB4-B6AC-427638395B8C}" sibTransId="{81E00599-91FB-4A10-9B5C-FD32074B7F1F}"/>
    <dgm:cxn modelId="{1E249086-8289-451E-A127-B1F8F55F6AB0}" srcId="{9D8F6B14-B831-4C79-A156-2B493E7B749D}" destId="{AEEF4DA2-48D7-4ECB-BBE8-20F6680FF83A}" srcOrd="0" destOrd="0" parTransId="{087241F6-6BE9-4661-A952-D653312D3B96}" sibTransId="{99683FE9-8B35-4FD1-923D-AD23A0D2543C}"/>
    <dgm:cxn modelId="{0BC2FA90-CFB6-46A4-A663-ABE184D4298B}" type="presOf" srcId="{75EECA42-4AC6-4DC0-909A-04B5A8306600}" destId="{AFA6271E-080F-4BE2-AAAE-498688B16E08}" srcOrd="0" destOrd="0" presId="urn:microsoft.com/office/officeart/2005/8/layout/hierarchy6"/>
    <dgm:cxn modelId="{E4D66294-9FD3-4C04-A69A-D7C5101ACE8B}" type="presOf" srcId="{087241F6-6BE9-4661-A952-D653312D3B96}" destId="{6AABB7B1-5E4B-4CB4-888F-E82B9FA4A481}" srcOrd="0" destOrd="0" presId="urn:microsoft.com/office/officeart/2005/8/layout/hierarchy6"/>
    <dgm:cxn modelId="{461DD997-2A1E-41F7-A476-BAB36741C075}" type="presOf" srcId="{9D8F6B14-B831-4C79-A156-2B493E7B749D}" destId="{D5938F6E-A622-48C3-A89E-5A0237B0E259}" srcOrd="0" destOrd="0" presId="urn:microsoft.com/office/officeart/2005/8/layout/hierarchy6"/>
    <dgm:cxn modelId="{CA951D9A-12BF-4198-8E0A-CFD9258B76CF}" srcId="{9D8F6B14-B831-4C79-A156-2B493E7B749D}" destId="{75EECA42-4AC6-4DC0-909A-04B5A8306600}" srcOrd="1" destOrd="0" parTransId="{4773E102-CEC5-4DFD-AC23-6A9D8FB0493D}" sibTransId="{AF5E5076-FD9A-41FC-A8E4-3938C9A391CA}"/>
    <dgm:cxn modelId="{457571B7-D9F8-407B-B031-BB9E4CD3A0A5}" srcId="{75EECA42-4AC6-4DC0-909A-04B5A8306600}" destId="{02DBE53E-8AFC-4256-98A7-27EE453217A2}" srcOrd="2" destOrd="0" parTransId="{EF7A2D64-A241-4113-8ACC-24B370174B1B}" sibTransId="{514BE8C2-5355-4461-B812-6FD691166319}"/>
    <dgm:cxn modelId="{DAD8E3BA-0E5C-44B2-B853-779B1C1F997C}" type="presOf" srcId="{21C8910E-03E6-404E-8B6D-AB1DB9A96FFD}" destId="{FEDE2596-0E29-42EA-A241-496C4A0CBA46}" srcOrd="0" destOrd="0" presId="urn:microsoft.com/office/officeart/2005/8/layout/hierarchy6"/>
    <dgm:cxn modelId="{E7AFE4BA-DF09-4B8B-962D-992D6B42D1FD}" type="presOf" srcId="{758B4D76-77AD-4D71-90A0-829E7C7E5433}" destId="{21A83EAF-D864-4C9C-B643-5C5225AEF8D5}" srcOrd="0" destOrd="0" presId="urn:microsoft.com/office/officeart/2005/8/layout/hierarchy6"/>
    <dgm:cxn modelId="{2A81E7C3-E568-44E3-867B-38F84BB597EF}" type="presOf" srcId="{4773E102-CEC5-4DFD-AC23-6A9D8FB0493D}" destId="{A14EDDCB-FB3B-4AB5-A655-2FE66CAD7218}" srcOrd="0" destOrd="0" presId="urn:microsoft.com/office/officeart/2005/8/layout/hierarchy6"/>
    <dgm:cxn modelId="{F20489D5-AFD7-4837-B4E1-A9467F92C840}" srcId="{21C8910E-03E6-404E-8B6D-AB1DB9A96FFD}" destId="{F90DFAD8-ABEB-4371-B395-05E039894E11}" srcOrd="1" destOrd="0" parTransId="{AC33950B-73A5-4B9E-99F4-C5DD1AD30F02}" sibTransId="{7CF5744E-AAA4-4906-8F7D-D6CC980D0E8F}"/>
    <dgm:cxn modelId="{CB7AE1D9-F64A-4AA5-83D7-6177A336F853}" type="presOf" srcId="{9492C20E-1359-4D66-8EA6-6CC84E03FF75}" destId="{7CA3C2A9-A082-4239-9F78-E27E26703A61}" srcOrd="0" destOrd="0" presId="urn:microsoft.com/office/officeart/2005/8/layout/hierarchy6"/>
    <dgm:cxn modelId="{71A032DA-7BB4-47A9-8809-9F89F9D54DC1}" type="presOf" srcId="{B1F4652E-9A29-4DB1-AB71-873FCDA7BB47}" destId="{CB6DE480-4486-4F7D-9979-3860A32003D4}" srcOrd="0" destOrd="0" presId="urn:microsoft.com/office/officeart/2005/8/layout/hierarchy6"/>
    <dgm:cxn modelId="{0165D4DA-810A-4B15-B4FE-908B9E5BD758}" srcId="{9492C20E-1359-4D66-8EA6-6CC84E03FF75}" destId="{758B4D76-77AD-4D71-90A0-829E7C7E5433}" srcOrd="0" destOrd="0" parTransId="{B1F4652E-9A29-4DB1-AB71-873FCDA7BB47}" sibTransId="{9BCE6892-3E06-4B14-8A33-8FFDD99D68A9}"/>
    <dgm:cxn modelId="{B4AE93DC-4226-4208-90A5-FD356628C639}" type="presOf" srcId="{66FD3087-D48F-486A-B0FC-04A82B3E0888}" destId="{152274C9-21CF-4278-BCCC-FA574C10BB57}" srcOrd="0" destOrd="0" presId="urn:microsoft.com/office/officeart/2005/8/layout/hierarchy6"/>
    <dgm:cxn modelId="{DAF476E6-E251-46A3-BD12-50A30ADF6713}" type="presOf" srcId="{AEEF4DA2-48D7-4ECB-BBE8-20F6680FF83A}" destId="{5A7F3FCD-7C78-4F65-9F16-69C28BF84125}" srcOrd="0" destOrd="0" presId="urn:microsoft.com/office/officeart/2005/8/layout/hierarchy6"/>
    <dgm:cxn modelId="{8E165DEA-CD60-4E1D-9202-CD2073E4A12E}" type="presOf" srcId="{02DBE53E-8AFC-4256-98A7-27EE453217A2}" destId="{29094DB0-A3C3-4990-8824-F89BC8C4A8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351059F3-DB6E-4121-82A0-3DD1AFDF3154}" srcId="{75EECA42-4AC6-4DC0-909A-04B5A8306600}" destId="{9492C20E-1359-4D66-8EA6-6CC84E03FF75}" srcOrd="1" destOrd="0" parTransId="{66FD3087-D48F-486A-B0FC-04A82B3E0888}" sibTransId="{4D28D529-B692-4030-B36B-491C1D13A281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FF32A922-459F-423E-AE97-15A79DD07748}" type="presParOf" srcId="{9946BB4B-0D0D-4192-B468-E6FAAB5AE8F3}" destId="{6B4031E5-3B1F-44B7-8291-074CDB57D9DE}" srcOrd="0" destOrd="0" presId="urn:microsoft.com/office/officeart/2005/8/layout/hierarchy6"/>
    <dgm:cxn modelId="{A64F7F13-BD6E-44B1-B1F9-70D42CDF06A0}" type="presParOf" srcId="{6B4031E5-3B1F-44B7-8291-074CDB57D9DE}" destId="{D5938F6E-A622-48C3-A89E-5A0237B0E259}" srcOrd="0" destOrd="0" presId="urn:microsoft.com/office/officeart/2005/8/layout/hierarchy6"/>
    <dgm:cxn modelId="{2655A0CC-B0E9-4585-92CB-1CC10CCAB0E3}" type="presParOf" srcId="{6B4031E5-3B1F-44B7-8291-074CDB57D9DE}" destId="{21C1ADE0-833E-40FA-8283-7D2AFC9BC39D}" srcOrd="1" destOrd="0" presId="urn:microsoft.com/office/officeart/2005/8/layout/hierarchy6"/>
    <dgm:cxn modelId="{1FFAC595-B9C3-4426-8088-7E0E98A32DAF}" type="presParOf" srcId="{21C1ADE0-833E-40FA-8283-7D2AFC9BC39D}" destId="{6AABB7B1-5E4B-4CB4-888F-E82B9FA4A481}" srcOrd="0" destOrd="0" presId="urn:microsoft.com/office/officeart/2005/8/layout/hierarchy6"/>
    <dgm:cxn modelId="{BBB94585-4A88-41FE-B821-94C0FE15DC2C}" type="presParOf" srcId="{21C1ADE0-833E-40FA-8283-7D2AFC9BC39D}" destId="{C13384C3-33FF-45D0-B9AF-7DB2843662CB}" srcOrd="1" destOrd="0" presId="urn:microsoft.com/office/officeart/2005/8/layout/hierarchy6"/>
    <dgm:cxn modelId="{9CD7E208-EF45-4D1E-8242-26EA6DCD1494}" type="presParOf" srcId="{C13384C3-33FF-45D0-B9AF-7DB2843662CB}" destId="{5A7F3FCD-7C78-4F65-9F16-69C28BF84125}" srcOrd="0" destOrd="0" presId="urn:microsoft.com/office/officeart/2005/8/layout/hierarchy6"/>
    <dgm:cxn modelId="{AB59C6FB-A4D4-4D21-A266-101895518A88}" type="presParOf" srcId="{C13384C3-33FF-45D0-B9AF-7DB2843662CB}" destId="{CEC9FE50-C5FB-4F96-A7A6-1948E0F7ECD5}" srcOrd="1" destOrd="0" presId="urn:microsoft.com/office/officeart/2005/8/layout/hierarchy6"/>
    <dgm:cxn modelId="{63B6E00F-54CE-426E-8913-F2DDBE83072A}" type="presParOf" srcId="{21C1ADE0-833E-40FA-8283-7D2AFC9BC39D}" destId="{A14EDDCB-FB3B-4AB5-A655-2FE66CAD7218}" srcOrd="2" destOrd="0" presId="urn:microsoft.com/office/officeart/2005/8/layout/hierarchy6"/>
    <dgm:cxn modelId="{E670B8A0-459F-4151-B22E-08E287F57070}" type="presParOf" srcId="{21C1ADE0-833E-40FA-8283-7D2AFC9BC39D}" destId="{13089580-A95C-49F0-8BAC-EF895A3D96ED}" srcOrd="3" destOrd="0" presId="urn:microsoft.com/office/officeart/2005/8/layout/hierarchy6"/>
    <dgm:cxn modelId="{E31794D2-347C-4D56-A936-8DC5A8CFD3C6}" type="presParOf" srcId="{13089580-A95C-49F0-8BAC-EF895A3D96ED}" destId="{AFA6271E-080F-4BE2-AAAE-498688B16E08}" srcOrd="0" destOrd="0" presId="urn:microsoft.com/office/officeart/2005/8/layout/hierarchy6"/>
    <dgm:cxn modelId="{ACCCC86E-6C94-458B-80BF-FAD760E18DA8}" type="presParOf" srcId="{13089580-A95C-49F0-8BAC-EF895A3D96ED}" destId="{403FAF56-4CA8-41A4-B159-E894CDD05195}" srcOrd="1" destOrd="0" presId="urn:microsoft.com/office/officeart/2005/8/layout/hierarchy6"/>
    <dgm:cxn modelId="{0D70AFE6-F432-44AB-A1C2-A8302A7DDBC3}" type="presParOf" srcId="{403FAF56-4CA8-41A4-B159-E894CDD05195}" destId="{22F12A50-A529-4ACD-8E55-CA49EAD7184F}" srcOrd="0" destOrd="0" presId="urn:microsoft.com/office/officeart/2005/8/layout/hierarchy6"/>
    <dgm:cxn modelId="{CC77FECD-232A-4C1A-92BA-D349BF24AD95}" type="presParOf" srcId="{403FAF56-4CA8-41A4-B159-E894CDD05195}" destId="{09132FA2-82E8-456D-9A79-4C44BDBB97E1}" srcOrd="1" destOrd="0" presId="urn:microsoft.com/office/officeart/2005/8/layout/hierarchy6"/>
    <dgm:cxn modelId="{680ED7B5-AD94-4764-9ECA-681F0391F1FB}" type="presParOf" srcId="{09132FA2-82E8-456D-9A79-4C44BDBB97E1}" destId="{FEDE2596-0E29-42EA-A241-496C4A0CBA46}" srcOrd="0" destOrd="0" presId="urn:microsoft.com/office/officeart/2005/8/layout/hierarchy6"/>
    <dgm:cxn modelId="{6FD64587-D113-40C3-BC43-869665274648}" type="presParOf" srcId="{09132FA2-82E8-456D-9A79-4C44BDBB97E1}" destId="{A41F9F87-F3DA-4915-BA95-C010B01E4A96}" srcOrd="1" destOrd="0" presId="urn:microsoft.com/office/officeart/2005/8/layout/hierarchy6"/>
    <dgm:cxn modelId="{6AD9F0EC-C47E-4817-AC9B-68FCB1F270D6}" type="presParOf" srcId="{A41F9F87-F3DA-4915-BA95-C010B01E4A96}" destId="{47AEFED5-C2E6-4378-A750-A7AF1800EDD5}" srcOrd="0" destOrd="0" presId="urn:microsoft.com/office/officeart/2005/8/layout/hierarchy6"/>
    <dgm:cxn modelId="{1290F05F-C83C-485F-92C8-B54D0BB8EB07}" type="presParOf" srcId="{A41F9F87-F3DA-4915-BA95-C010B01E4A96}" destId="{702C3501-02C0-4E24-B0AD-ADE6211184B5}" srcOrd="1" destOrd="0" presId="urn:microsoft.com/office/officeart/2005/8/layout/hierarchy6"/>
    <dgm:cxn modelId="{FAA710E5-B23E-4023-85A8-73A274C83F7D}" type="presParOf" srcId="{702C3501-02C0-4E24-B0AD-ADE6211184B5}" destId="{86CE5B59-70AC-43D2-940C-9F9CECAD8A3B}" srcOrd="0" destOrd="0" presId="urn:microsoft.com/office/officeart/2005/8/layout/hierarchy6"/>
    <dgm:cxn modelId="{7F8C8658-E73D-4FB0-8C76-DE557D5F00CB}" type="presParOf" srcId="{702C3501-02C0-4E24-B0AD-ADE6211184B5}" destId="{10554FC9-D976-4052-AC43-21B0689E68AE}" srcOrd="1" destOrd="0" presId="urn:microsoft.com/office/officeart/2005/8/layout/hierarchy6"/>
    <dgm:cxn modelId="{02DEDE45-84A8-4F85-8616-69935CF7D472}" type="presParOf" srcId="{A41F9F87-F3DA-4915-BA95-C010B01E4A96}" destId="{332D394C-683C-48FE-A7DE-226B5DBC050F}" srcOrd="2" destOrd="0" presId="urn:microsoft.com/office/officeart/2005/8/layout/hierarchy6"/>
    <dgm:cxn modelId="{FE58D7D8-7E2B-4C5E-918D-8B8111AA63D8}" type="presParOf" srcId="{A41F9F87-F3DA-4915-BA95-C010B01E4A96}" destId="{A50480D6-8FFB-463D-A08E-8782B929BCEE}" srcOrd="3" destOrd="0" presId="urn:microsoft.com/office/officeart/2005/8/layout/hierarchy6"/>
    <dgm:cxn modelId="{0535E241-FE86-44F7-9C11-AC36416D0A3B}" type="presParOf" srcId="{A50480D6-8FFB-463D-A08E-8782B929BCEE}" destId="{1DF8DB9D-6808-4D01-8B75-0681E516D6F4}" srcOrd="0" destOrd="0" presId="urn:microsoft.com/office/officeart/2005/8/layout/hierarchy6"/>
    <dgm:cxn modelId="{F2CAAC39-F925-42E7-BFD5-C271B0A092C0}" type="presParOf" srcId="{A50480D6-8FFB-463D-A08E-8782B929BCEE}" destId="{0FEE1571-ACA4-41DE-8D6B-FE8795CE3EAA}" srcOrd="1" destOrd="0" presId="urn:microsoft.com/office/officeart/2005/8/layout/hierarchy6"/>
    <dgm:cxn modelId="{E77A1518-AE40-4CAC-8458-F497D856319F}" type="presParOf" srcId="{403FAF56-4CA8-41A4-B159-E894CDD05195}" destId="{152274C9-21CF-4278-BCCC-FA574C10BB57}" srcOrd="2" destOrd="0" presId="urn:microsoft.com/office/officeart/2005/8/layout/hierarchy6"/>
    <dgm:cxn modelId="{DC461CE6-33F1-42F1-8547-06189A1F6252}" type="presParOf" srcId="{403FAF56-4CA8-41A4-B159-E894CDD05195}" destId="{928BC877-62B3-4AD7-9F49-96CF01A9EB7F}" srcOrd="3" destOrd="0" presId="urn:microsoft.com/office/officeart/2005/8/layout/hierarchy6"/>
    <dgm:cxn modelId="{BAAF3134-49A9-406A-9EEB-36C0BA58E3AD}" type="presParOf" srcId="{928BC877-62B3-4AD7-9F49-96CF01A9EB7F}" destId="{7CA3C2A9-A082-4239-9F78-E27E26703A61}" srcOrd="0" destOrd="0" presId="urn:microsoft.com/office/officeart/2005/8/layout/hierarchy6"/>
    <dgm:cxn modelId="{653CB9CC-A9ED-432C-98FF-836DBB091CFA}" type="presParOf" srcId="{928BC877-62B3-4AD7-9F49-96CF01A9EB7F}" destId="{E1FC65BC-0D86-41D6-9ED6-4D196638689E}" srcOrd="1" destOrd="0" presId="urn:microsoft.com/office/officeart/2005/8/layout/hierarchy6"/>
    <dgm:cxn modelId="{D8C2CEB5-C436-4DB2-A4B0-AE91DA83303A}" type="presParOf" srcId="{E1FC65BC-0D86-41D6-9ED6-4D196638689E}" destId="{CB6DE480-4486-4F7D-9979-3860A32003D4}" srcOrd="0" destOrd="0" presId="urn:microsoft.com/office/officeart/2005/8/layout/hierarchy6"/>
    <dgm:cxn modelId="{0CE880AC-76CB-4451-A767-2F22E003B224}" type="presParOf" srcId="{E1FC65BC-0D86-41D6-9ED6-4D196638689E}" destId="{9DC6DEA1-AFED-4CA1-A21A-B2472793EA12}" srcOrd="1" destOrd="0" presId="urn:microsoft.com/office/officeart/2005/8/layout/hierarchy6"/>
    <dgm:cxn modelId="{CBE4AB60-2A4B-42DA-ADE7-63072DBDB92D}" type="presParOf" srcId="{9DC6DEA1-AFED-4CA1-A21A-B2472793EA12}" destId="{21A83EAF-D864-4C9C-B643-5C5225AEF8D5}" srcOrd="0" destOrd="0" presId="urn:microsoft.com/office/officeart/2005/8/layout/hierarchy6"/>
    <dgm:cxn modelId="{F641A1A7-2F6F-4F8F-B94B-8B3FF7591F79}" type="presParOf" srcId="{9DC6DEA1-AFED-4CA1-A21A-B2472793EA12}" destId="{6E48DE4C-EADF-4E82-88FC-E44515163F3A}" srcOrd="1" destOrd="0" presId="urn:microsoft.com/office/officeart/2005/8/layout/hierarchy6"/>
    <dgm:cxn modelId="{3A3300CD-0C00-4AD2-8B7D-28B27641051B}" type="presParOf" srcId="{403FAF56-4CA8-41A4-B159-E894CDD05195}" destId="{C3038BE2-A0AF-4CAF-881E-DA04BD270579}" srcOrd="4" destOrd="0" presId="urn:microsoft.com/office/officeart/2005/8/layout/hierarchy6"/>
    <dgm:cxn modelId="{0E5132B9-FDF8-4FD4-A839-CB6F5D49E5C3}" type="presParOf" srcId="{403FAF56-4CA8-41A4-B159-E894CDD05195}" destId="{2C27616D-A86A-45F3-9937-E8F97D749CDE}" srcOrd="5" destOrd="0" presId="urn:microsoft.com/office/officeart/2005/8/layout/hierarchy6"/>
    <dgm:cxn modelId="{A43AE07A-72A6-4F54-A204-F58E4710635F}" type="presParOf" srcId="{2C27616D-A86A-45F3-9937-E8F97D749CDE}" destId="{29094DB0-A3C3-4990-8824-F89BC8C4A827}" srcOrd="0" destOrd="0" presId="urn:microsoft.com/office/officeart/2005/8/layout/hierarchy6"/>
    <dgm:cxn modelId="{BB3FCC6E-3DE1-4B98-B55A-9C683CB1E79B}" type="presParOf" srcId="{2C27616D-A86A-45F3-9937-E8F97D749CDE}" destId="{09C20F55-EAD4-4CCF-B376-D227496A3AEF}" srcOrd="1" destOrd="0" presId="urn:microsoft.com/office/officeart/2005/8/layout/hierarchy6"/>
    <dgm:cxn modelId="{A1E8FADB-2BD1-4479-895D-9F998023857B}" type="presParOf" srcId="{09C20F55-EAD4-4CCF-B376-D227496A3AEF}" destId="{85305FD2-CDDC-49F5-87EC-68589EBE9DEC}" srcOrd="0" destOrd="0" presId="urn:microsoft.com/office/officeart/2005/8/layout/hierarchy6"/>
    <dgm:cxn modelId="{FC4B2B8D-B88D-4ED8-8A8D-A4AFD553D011}" type="presParOf" srcId="{09C20F55-EAD4-4CCF-B376-D227496A3AEF}" destId="{ECED4DE2-6E8E-42C0-9D0F-CE5417CE9801}" srcOrd="1" destOrd="0" presId="urn:microsoft.com/office/officeart/2005/8/layout/hierarchy6"/>
    <dgm:cxn modelId="{AC9A5233-0B8C-4857-81E8-380403257ACC}" type="presParOf" srcId="{ECED4DE2-6E8E-42C0-9D0F-CE5417CE9801}" destId="{42CF7363-9C8E-4BE5-B712-840A4AB0C6E8}" srcOrd="0" destOrd="0" presId="urn:microsoft.com/office/officeart/2005/8/layout/hierarchy6"/>
    <dgm:cxn modelId="{B14A1A99-25D2-432A-9B0C-9770DB4E37C0}" type="presParOf" srcId="{ECED4DE2-6E8E-42C0-9D0F-CE5417CE9801}" destId="{5BC26DCB-538A-495A-A7F6-D7E4FDB7AAD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Being or doing word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Being or doing word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a reader</a:t>
          </a:r>
        </a:p>
      </dsp:txBody>
      <dsp:txXfrm>
        <a:off x="6385175" y="2204472"/>
        <a:ext cx="2438093" cy="12687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481918" y="1714"/>
          <a:ext cx="4134088" cy="105656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12864" y="32660"/>
        <a:ext cx="4072196" cy="994674"/>
      </dsp:txXfrm>
    </dsp:sp>
    <dsp:sp modelId="{33643D00-C75E-4DF5-A0F0-DFA21355EB8A}">
      <dsp:nvSpPr>
        <dsp:cNvPr id="0" name=""/>
        <dsp:cNvSpPr/>
      </dsp:nvSpPr>
      <dsp:spPr>
        <a:xfrm>
          <a:off x="2840102" y="1058280"/>
          <a:ext cx="1708860" cy="350535"/>
        </a:xfrm>
        <a:custGeom>
          <a:avLst/>
          <a:gdLst/>
          <a:ahLst/>
          <a:cxnLst/>
          <a:rect l="0" t="0" r="0" b="0"/>
          <a:pathLst>
            <a:path>
              <a:moveTo>
                <a:pt x="1708860" y="0"/>
              </a:moveTo>
              <a:lnTo>
                <a:pt x="1708860" y="175267"/>
              </a:lnTo>
              <a:lnTo>
                <a:pt x="0" y="175267"/>
              </a:lnTo>
              <a:lnTo>
                <a:pt x="0" y="3505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182848" y="1408816"/>
          <a:ext cx="1314507" cy="8763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2208515" y="1434483"/>
        <a:ext cx="1263173" cy="825004"/>
      </dsp:txXfrm>
    </dsp:sp>
    <dsp:sp modelId="{67357A81-5F47-46C8-8791-23DB6B665016}">
      <dsp:nvSpPr>
        <dsp:cNvPr id="0" name=""/>
        <dsp:cNvSpPr/>
      </dsp:nvSpPr>
      <dsp:spPr>
        <a:xfrm>
          <a:off x="4503242" y="1058280"/>
          <a:ext cx="91440" cy="3505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05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91708" y="1408816"/>
          <a:ext cx="1314507" cy="8763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7375" y="1434483"/>
        <a:ext cx="1263173" cy="825004"/>
      </dsp:txXfrm>
    </dsp:sp>
    <dsp:sp modelId="{C7E6C14B-E883-47BA-AB6C-CBF1949153A7}">
      <dsp:nvSpPr>
        <dsp:cNvPr id="0" name=""/>
        <dsp:cNvSpPr/>
      </dsp:nvSpPr>
      <dsp:spPr>
        <a:xfrm>
          <a:off x="4548962" y="1058280"/>
          <a:ext cx="1708860" cy="350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267"/>
              </a:lnTo>
              <a:lnTo>
                <a:pt x="1708860" y="175267"/>
              </a:lnTo>
              <a:lnTo>
                <a:pt x="1708860" y="3505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977C43-44CC-48A4-80BA-1F73F69C18FA}">
      <dsp:nvSpPr>
        <dsp:cNvPr id="0" name=""/>
        <dsp:cNvSpPr/>
      </dsp:nvSpPr>
      <dsp:spPr>
        <a:xfrm>
          <a:off x="5600569" y="1408816"/>
          <a:ext cx="1314507" cy="8763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5626236" y="1434483"/>
        <a:ext cx="1263173" cy="825004"/>
      </dsp:txXfrm>
    </dsp:sp>
    <dsp:sp modelId="{6151F15F-5A09-4786-9994-9EC5E35E9982}">
      <dsp:nvSpPr>
        <dsp:cNvPr id="0" name=""/>
        <dsp:cNvSpPr/>
      </dsp:nvSpPr>
      <dsp:spPr>
        <a:xfrm>
          <a:off x="5403393" y="2285154"/>
          <a:ext cx="854430" cy="350535"/>
        </a:xfrm>
        <a:custGeom>
          <a:avLst/>
          <a:gdLst/>
          <a:ahLst/>
          <a:cxnLst/>
          <a:rect l="0" t="0" r="0" b="0"/>
          <a:pathLst>
            <a:path>
              <a:moveTo>
                <a:pt x="854430" y="0"/>
              </a:moveTo>
              <a:lnTo>
                <a:pt x="854430" y="175267"/>
              </a:lnTo>
              <a:lnTo>
                <a:pt x="0" y="175267"/>
              </a:lnTo>
              <a:lnTo>
                <a:pt x="0" y="3505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4746139" y="2635690"/>
          <a:ext cx="1314507" cy="8763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4771806" y="2661357"/>
        <a:ext cx="1263173" cy="825004"/>
      </dsp:txXfrm>
    </dsp:sp>
    <dsp:sp modelId="{474A7B41-AECA-444D-91CB-733E0DDD9EE5}">
      <dsp:nvSpPr>
        <dsp:cNvPr id="0" name=""/>
        <dsp:cNvSpPr/>
      </dsp:nvSpPr>
      <dsp:spPr>
        <a:xfrm>
          <a:off x="6257823" y="2285154"/>
          <a:ext cx="854430" cy="350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267"/>
              </a:lnTo>
              <a:lnTo>
                <a:pt x="854430" y="175267"/>
              </a:lnTo>
              <a:lnTo>
                <a:pt x="854430" y="3505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454999" y="2635690"/>
          <a:ext cx="1314507" cy="87633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6480666" y="2661357"/>
        <a:ext cx="1263173" cy="8250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F541B1-1EF0-4E9D-8DA0-4FF2520120F6}">
      <dsp:nvSpPr>
        <dsp:cNvPr id="0" name=""/>
        <dsp:cNvSpPr/>
      </dsp:nvSpPr>
      <dsp:spPr>
        <a:xfrm>
          <a:off x="3264857" y="41"/>
          <a:ext cx="1160217" cy="77347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Overview</a:t>
          </a:r>
        </a:p>
      </dsp:txBody>
      <dsp:txXfrm>
        <a:off x="3287511" y="22695"/>
        <a:ext cx="1114909" cy="728170"/>
      </dsp:txXfrm>
    </dsp:sp>
    <dsp:sp modelId="{4C8CC09B-CC6F-4552-B58F-7807414E8A35}">
      <dsp:nvSpPr>
        <dsp:cNvPr id="0" name=""/>
        <dsp:cNvSpPr/>
      </dsp:nvSpPr>
      <dsp:spPr>
        <a:xfrm>
          <a:off x="2336683" y="773519"/>
          <a:ext cx="1508282" cy="309391"/>
        </a:xfrm>
        <a:custGeom>
          <a:avLst/>
          <a:gdLst/>
          <a:ahLst/>
          <a:cxnLst/>
          <a:rect l="0" t="0" r="0" b="0"/>
          <a:pathLst>
            <a:path>
              <a:moveTo>
                <a:pt x="1508282" y="0"/>
              </a:moveTo>
              <a:lnTo>
                <a:pt x="1508282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7000E9-1865-4DAA-B8A2-D49F610327D8}">
      <dsp:nvSpPr>
        <dsp:cNvPr id="0" name=""/>
        <dsp:cNvSpPr/>
      </dsp:nvSpPr>
      <dsp:spPr>
        <a:xfrm>
          <a:off x="1756575" y="1082910"/>
          <a:ext cx="1160217" cy="7734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 </a:t>
          </a:r>
          <a:r>
            <a:rPr lang="en-GB" sz="1400" kern="1200" dirty="0"/>
            <a:t>phrases</a:t>
          </a:r>
        </a:p>
      </dsp:txBody>
      <dsp:txXfrm>
        <a:off x="1779229" y="1105564"/>
        <a:ext cx="1114909" cy="728170"/>
      </dsp:txXfrm>
    </dsp:sp>
    <dsp:sp modelId="{EED27983-1BF5-4943-8D36-83E8AF87EEDC}">
      <dsp:nvSpPr>
        <dsp:cNvPr id="0" name=""/>
        <dsp:cNvSpPr/>
      </dsp:nvSpPr>
      <dsp:spPr>
        <a:xfrm>
          <a:off x="3799246" y="773519"/>
          <a:ext cx="91440" cy="30939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3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E1F3B0-E6B2-4AC5-875C-72E0D7A04B56}">
      <dsp:nvSpPr>
        <dsp:cNvPr id="0" name=""/>
        <dsp:cNvSpPr/>
      </dsp:nvSpPr>
      <dsp:spPr>
        <a:xfrm>
          <a:off x="3264857" y="1082910"/>
          <a:ext cx="1160217" cy="7734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287511" y="1105564"/>
        <a:ext cx="1114909" cy="728170"/>
      </dsp:txXfrm>
    </dsp:sp>
    <dsp:sp modelId="{0A4088CF-B9FF-466E-BA87-F0D36D41900B}">
      <dsp:nvSpPr>
        <dsp:cNvPr id="0" name=""/>
        <dsp:cNvSpPr/>
      </dsp:nvSpPr>
      <dsp:spPr>
        <a:xfrm>
          <a:off x="3844966" y="773519"/>
          <a:ext cx="1508282" cy="309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695"/>
              </a:lnTo>
              <a:lnTo>
                <a:pt x="1508282" y="154695"/>
              </a:lnTo>
              <a:lnTo>
                <a:pt x="1508282" y="3093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867113-34EF-4FAA-91CD-5F486499F5B3}">
      <dsp:nvSpPr>
        <dsp:cNvPr id="0" name=""/>
        <dsp:cNvSpPr/>
      </dsp:nvSpPr>
      <dsp:spPr>
        <a:xfrm>
          <a:off x="4773139" y="1082910"/>
          <a:ext cx="1160217" cy="7734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795793" y="1105564"/>
        <a:ext cx="1114909" cy="728170"/>
      </dsp:txXfrm>
    </dsp:sp>
    <dsp:sp modelId="{08CDD130-2300-4E76-9F83-9A6A7996DE31}">
      <dsp:nvSpPr>
        <dsp:cNvPr id="0" name=""/>
        <dsp:cNvSpPr/>
      </dsp:nvSpPr>
      <dsp:spPr>
        <a:xfrm>
          <a:off x="4599107" y="1856388"/>
          <a:ext cx="754141" cy="309391"/>
        </a:xfrm>
        <a:custGeom>
          <a:avLst/>
          <a:gdLst/>
          <a:ahLst/>
          <a:cxnLst/>
          <a:rect l="0" t="0" r="0" b="0"/>
          <a:pathLst>
            <a:path>
              <a:moveTo>
                <a:pt x="754141" y="0"/>
              </a:moveTo>
              <a:lnTo>
                <a:pt x="754141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94CC4C-3D57-4EFF-A51F-5187D46D3758}">
      <dsp:nvSpPr>
        <dsp:cNvPr id="0" name=""/>
        <dsp:cNvSpPr/>
      </dsp:nvSpPr>
      <dsp:spPr>
        <a:xfrm>
          <a:off x="4018998" y="2165780"/>
          <a:ext cx="1160217" cy="7734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4041652" y="2188434"/>
        <a:ext cx="1114909" cy="728170"/>
      </dsp:txXfrm>
    </dsp:sp>
    <dsp:sp modelId="{3AC92747-2B36-4E99-B111-6E6302B87522}">
      <dsp:nvSpPr>
        <dsp:cNvPr id="0" name=""/>
        <dsp:cNvSpPr/>
      </dsp:nvSpPr>
      <dsp:spPr>
        <a:xfrm>
          <a:off x="5353248" y="1856388"/>
          <a:ext cx="754141" cy="309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695"/>
              </a:lnTo>
              <a:lnTo>
                <a:pt x="754141" y="154695"/>
              </a:lnTo>
              <a:lnTo>
                <a:pt x="754141" y="3093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8C0EF8-B774-43B6-AC2B-24F066662BF8}">
      <dsp:nvSpPr>
        <dsp:cNvPr id="0" name=""/>
        <dsp:cNvSpPr/>
      </dsp:nvSpPr>
      <dsp:spPr>
        <a:xfrm>
          <a:off x="5527281" y="2165780"/>
          <a:ext cx="1160217" cy="7734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a Sentence</a:t>
          </a:r>
        </a:p>
      </dsp:txBody>
      <dsp:txXfrm>
        <a:off x="5549935" y="2188434"/>
        <a:ext cx="1114909" cy="728170"/>
      </dsp:txXfrm>
    </dsp:sp>
    <dsp:sp modelId="{C3855894-80EC-4D25-BA38-87AAF5D8B00E}">
      <dsp:nvSpPr>
        <dsp:cNvPr id="0" name=""/>
        <dsp:cNvSpPr/>
      </dsp:nvSpPr>
      <dsp:spPr>
        <a:xfrm>
          <a:off x="4599107" y="2939258"/>
          <a:ext cx="1508282" cy="309391"/>
        </a:xfrm>
        <a:custGeom>
          <a:avLst/>
          <a:gdLst/>
          <a:ahLst/>
          <a:cxnLst/>
          <a:rect l="0" t="0" r="0" b="0"/>
          <a:pathLst>
            <a:path>
              <a:moveTo>
                <a:pt x="1508282" y="0"/>
              </a:moveTo>
              <a:lnTo>
                <a:pt x="1508282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5E5050-9F2C-4A86-84D7-15BD141FFD23}">
      <dsp:nvSpPr>
        <dsp:cNvPr id="0" name=""/>
        <dsp:cNvSpPr/>
      </dsp:nvSpPr>
      <dsp:spPr>
        <a:xfrm>
          <a:off x="4018998" y="3248649"/>
          <a:ext cx="1160217" cy="77347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Full stops</a:t>
          </a:r>
        </a:p>
      </dsp:txBody>
      <dsp:txXfrm>
        <a:off x="4041652" y="3271303"/>
        <a:ext cx="1114909" cy="728170"/>
      </dsp:txXfrm>
    </dsp:sp>
    <dsp:sp modelId="{46B786CA-26A5-4E87-B290-04FCD3C5559C}">
      <dsp:nvSpPr>
        <dsp:cNvPr id="0" name=""/>
        <dsp:cNvSpPr/>
      </dsp:nvSpPr>
      <dsp:spPr>
        <a:xfrm>
          <a:off x="6061669" y="2939258"/>
          <a:ext cx="91440" cy="30939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39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E61214-906C-4742-9A2E-491A649CAC5D}">
      <dsp:nvSpPr>
        <dsp:cNvPr id="0" name=""/>
        <dsp:cNvSpPr/>
      </dsp:nvSpPr>
      <dsp:spPr>
        <a:xfrm>
          <a:off x="5527281" y="3248649"/>
          <a:ext cx="1160217" cy="77347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Question marks</a:t>
          </a:r>
        </a:p>
      </dsp:txBody>
      <dsp:txXfrm>
        <a:off x="5549935" y="3271303"/>
        <a:ext cx="1114909" cy="728170"/>
      </dsp:txXfrm>
    </dsp:sp>
    <dsp:sp modelId="{BC0807C4-64A7-4FC7-A740-609B2D6066E6}">
      <dsp:nvSpPr>
        <dsp:cNvPr id="0" name=""/>
        <dsp:cNvSpPr/>
      </dsp:nvSpPr>
      <dsp:spPr>
        <a:xfrm>
          <a:off x="6107389" y="2939258"/>
          <a:ext cx="1508282" cy="309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695"/>
              </a:lnTo>
              <a:lnTo>
                <a:pt x="1508282" y="154695"/>
              </a:lnTo>
              <a:lnTo>
                <a:pt x="1508282" y="30939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8153CF-868E-4AFE-B313-A9A31D75481F}">
      <dsp:nvSpPr>
        <dsp:cNvPr id="0" name=""/>
        <dsp:cNvSpPr/>
      </dsp:nvSpPr>
      <dsp:spPr>
        <a:xfrm>
          <a:off x="7035563" y="3248649"/>
          <a:ext cx="1160217" cy="77347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Exclamation marks</a:t>
          </a:r>
        </a:p>
      </dsp:txBody>
      <dsp:txXfrm>
        <a:off x="7058217" y="3271303"/>
        <a:ext cx="1114909" cy="72817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427D24-24D9-4EF2-B851-70D55B141983}">
      <dsp:nvSpPr>
        <dsp:cNvPr id="0" name=""/>
        <dsp:cNvSpPr/>
      </dsp:nvSpPr>
      <dsp:spPr>
        <a:xfrm>
          <a:off x="3853622" y="3207"/>
          <a:ext cx="1360673" cy="90711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</a:t>
          </a:r>
        </a:p>
      </dsp:txBody>
      <dsp:txXfrm>
        <a:off x="3880190" y="29775"/>
        <a:ext cx="1307537" cy="853979"/>
      </dsp:txXfrm>
    </dsp:sp>
    <dsp:sp modelId="{99C243EB-D5E9-4068-8F18-4A974F5B38C9}">
      <dsp:nvSpPr>
        <dsp:cNvPr id="0" name=""/>
        <dsp:cNvSpPr/>
      </dsp:nvSpPr>
      <dsp:spPr>
        <a:xfrm>
          <a:off x="3649521" y="910323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884437" y="0"/>
              </a:moveTo>
              <a:lnTo>
                <a:pt x="884437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F5932D-8FF4-44E1-948A-E6F60E2A79A5}">
      <dsp:nvSpPr>
        <dsp:cNvPr id="0" name=""/>
        <dsp:cNvSpPr/>
      </dsp:nvSpPr>
      <dsp:spPr>
        <a:xfrm>
          <a:off x="2969184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</a:t>
          </a:r>
        </a:p>
      </dsp:txBody>
      <dsp:txXfrm>
        <a:off x="2995752" y="1299738"/>
        <a:ext cx="1307537" cy="853979"/>
      </dsp:txXfrm>
    </dsp:sp>
    <dsp:sp modelId="{D583C153-8A25-4D64-81AC-8BF637C2E95B}">
      <dsp:nvSpPr>
        <dsp:cNvPr id="0" name=""/>
        <dsp:cNvSpPr/>
      </dsp:nvSpPr>
      <dsp:spPr>
        <a:xfrm>
          <a:off x="4533959" y="910323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884437" y="181423"/>
              </a:lnTo>
              <a:lnTo>
                <a:pt x="884437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738F4D-3BFB-4199-915B-F5412B186E26}">
      <dsp:nvSpPr>
        <dsp:cNvPr id="0" name=""/>
        <dsp:cNvSpPr/>
      </dsp:nvSpPr>
      <dsp:spPr>
        <a:xfrm>
          <a:off x="4738060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a Sentence</a:t>
          </a:r>
        </a:p>
      </dsp:txBody>
      <dsp:txXfrm>
        <a:off x="4764628" y="1299738"/>
        <a:ext cx="1307537" cy="853979"/>
      </dsp:txXfrm>
    </dsp:sp>
    <dsp:sp modelId="{F262EB15-E71B-4ED8-9A65-B183CD0039B3}">
      <dsp:nvSpPr>
        <dsp:cNvPr id="0" name=""/>
        <dsp:cNvSpPr/>
      </dsp:nvSpPr>
      <dsp:spPr>
        <a:xfrm>
          <a:off x="3649521" y="2180285"/>
          <a:ext cx="1768875" cy="362846"/>
        </a:xfrm>
        <a:custGeom>
          <a:avLst/>
          <a:gdLst/>
          <a:ahLst/>
          <a:cxnLst/>
          <a:rect l="0" t="0" r="0" b="0"/>
          <a:pathLst>
            <a:path>
              <a:moveTo>
                <a:pt x="1768875" y="0"/>
              </a:moveTo>
              <a:lnTo>
                <a:pt x="1768875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F51F4A-6E56-4E6C-B56F-E0A3944CD24A}">
      <dsp:nvSpPr>
        <dsp:cNvPr id="0" name=""/>
        <dsp:cNvSpPr/>
      </dsp:nvSpPr>
      <dsp:spPr>
        <a:xfrm>
          <a:off x="2969184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stops</a:t>
          </a:r>
        </a:p>
      </dsp:txBody>
      <dsp:txXfrm>
        <a:off x="2995752" y="2569700"/>
        <a:ext cx="1307537" cy="853979"/>
      </dsp:txXfrm>
    </dsp:sp>
    <dsp:sp modelId="{0290C2CD-5D8D-4F48-8825-31DAD0A89B01}">
      <dsp:nvSpPr>
        <dsp:cNvPr id="0" name=""/>
        <dsp:cNvSpPr/>
      </dsp:nvSpPr>
      <dsp:spPr>
        <a:xfrm>
          <a:off x="2765083" y="3450247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884437" y="0"/>
              </a:moveTo>
              <a:lnTo>
                <a:pt x="884437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C70B6C-546E-4AFB-AB66-805FB9346B5F}">
      <dsp:nvSpPr>
        <dsp:cNvPr id="0" name=""/>
        <dsp:cNvSpPr/>
      </dsp:nvSpPr>
      <dsp:spPr>
        <a:xfrm>
          <a:off x="2084746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At the end of commands</a:t>
          </a:r>
        </a:p>
      </dsp:txBody>
      <dsp:txXfrm>
        <a:off x="2111314" y="3839662"/>
        <a:ext cx="1307537" cy="853979"/>
      </dsp:txXfrm>
    </dsp:sp>
    <dsp:sp modelId="{739DA545-3F16-401F-8860-5BCB1896F28D}">
      <dsp:nvSpPr>
        <dsp:cNvPr id="0" name=""/>
        <dsp:cNvSpPr/>
      </dsp:nvSpPr>
      <dsp:spPr>
        <a:xfrm>
          <a:off x="3649521" y="3450247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884437" y="181423"/>
              </a:lnTo>
              <a:lnTo>
                <a:pt x="884437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C71ABE-F227-45B3-A6CD-C258C0C0B63B}">
      <dsp:nvSpPr>
        <dsp:cNvPr id="0" name=""/>
        <dsp:cNvSpPr/>
      </dsp:nvSpPr>
      <dsp:spPr>
        <a:xfrm>
          <a:off x="3853622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At the end of statements</a:t>
          </a:r>
        </a:p>
      </dsp:txBody>
      <dsp:txXfrm>
        <a:off x="3880190" y="3839662"/>
        <a:ext cx="1307537" cy="853979"/>
      </dsp:txXfrm>
    </dsp:sp>
    <dsp:sp modelId="{07AD67DA-744C-428E-9885-AC33C6CF8D4B}">
      <dsp:nvSpPr>
        <dsp:cNvPr id="0" name=""/>
        <dsp:cNvSpPr/>
      </dsp:nvSpPr>
      <dsp:spPr>
        <a:xfrm>
          <a:off x="5372676" y="2180285"/>
          <a:ext cx="91440" cy="3628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4D24AD-7BAF-4CE4-80D5-CD9F31A59799}">
      <dsp:nvSpPr>
        <dsp:cNvPr id="0" name=""/>
        <dsp:cNvSpPr/>
      </dsp:nvSpPr>
      <dsp:spPr>
        <a:xfrm>
          <a:off x="4738060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marks</a:t>
          </a:r>
        </a:p>
      </dsp:txBody>
      <dsp:txXfrm>
        <a:off x="4764628" y="2569700"/>
        <a:ext cx="1307537" cy="853979"/>
      </dsp:txXfrm>
    </dsp:sp>
    <dsp:sp modelId="{094F66EF-5675-45A2-9EB8-722611DC9CDD}">
      <dsp:nvSpPr>
        <dsp:cNvPr id="0" name=""/>
        <dsp:cNvSpPr/>
      </dsp:nvSpPr>
      <dsp:spPr>
        <a:xfrm>
          <a:off x="5418396" y="2180285"/>
          <a:ext cx="1768875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1768875" y="181423"/>
              </a:lnTo>
              <a:lnTo>
                <a:pt x="1768875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F14F9B-3E3A-4DC2-8364-4E06D49CE39F}">
      <dsp:nvSpPr>
        <dsp:cNvPr id="0" name=""/>
        <dsp:cNvSpPr/>
      </dsp:nvSpPr>
      <dsp:spPr>
        <a:xfrm>
          <a:off x="6506935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marks</a:t>
          </a:r>
        </a:p>
      </dsp:txBody>
      <dsp:txXfrm>
        <a:off x="6533503" y="2569700"/>
        <a:ext cx="1307537" cy="85397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938F6E-A622-48C3-A89E-5A0237B0E259}">
      <dsp:nvSpPr>
        <dsp:cNvPr id="0" name=""/>
        <dsp:cNvSpPr/>
      </dsp:nvSpPr>
      <dsp:spPr>
        <a:xfrm>
          <a:off x="3853622" y="3207"/>
          <a:ext cx="1360673" cy="90711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</a:t>
          </a:r>
        </a:p>
      </dsp:txBody>
      <dsp:txXfrm>
        <a:off x="3880190" y="29775"/>
        <a:ext cx="1307537" cy="853979"/>
      </dsp:txXfrm>
    </dsp:sp>
    <dsp:sp modelId="{96AD00A7-A03E-418C-BCE2-CCFCB5010AAC}">
      <dsp:nvSpPr>
        <dsp:cNvPr id="0" name=""/>
        <dsp:cNvSpPr/>
      </dsp:nvSpPr>
      <dsp:spPr>
        <a:xfrm>
          <a:off x="3649521" y="910323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884437" y="0"/>
              </a:moveTo>
              <a:lnTo>
                <a:pt x="884437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A8CE0E-1474-4A5C-A18A-ADF20FF3E702}">
      <dsp:nvSpPr>
        <dsp:cNvPr id="0" name=""/>
        <dsp:cNvSpPr/>
      </dsp:nvSpPr>
      <dsp:spPr>
        <a:xfrm>
          <a:off x="2969184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</a:t>
          </a:r>
        </a:p>
      </dsp:txBody>
      <dsp:txXfrm>
        <a:off x="2995752" y="1299738"/>
        <a:ext cx="1307537" cy="853979"/>
      </dsp:txXfrm>
    </dsp:sp>
    <dsp:sp modelId="{DF1456CA-D72A-44CB-811F-B31C6BCBA873}">
      <dsp:nvSpPr>
        <dsp:cNvPr id="0" name=""/>
        <dsp:cNvSpPr/>
      </dsp:nvSpPr>
      <dsp:spPr>
        <a:xfrm>
          <a:off x="4533959" y="910323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884437" y="181423"/>
              </a:lnTo>
              <a:lnTo>
                <a:pt x="884437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E9DE09-1FD9-49B2-BDE6-572C6BF589EB}">
      <dsp:nvSpPr>
        <dsp:cNvPr id="0" name=""/>
        <dsp:cNvSpPr/>
      </dsp:nvSpPr>
      <dsp:spPr>
        <a:xfrm>
          <a:off x="4738060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a Sentence</a:t>
          </a:r>
        </a:p>
      </dsp:txBody>
      <dsp:txXfrm>
        <a:off x="4764628" y="1299738"/>
        <a:ext cx="1307537" cy="853979"/>
      </dsp:txXfrm>
    </dsp:sp>
    <dsp:sp modelId="{46E2977E-3A72-490E-ACE2-575FC645BC61}">
      <dsp:nvSpPr>
        <dsp:cNvPr id="0" name=""/>
        <dsp:cNvSpPr/>
      </dsp:nvSpPr>
      <dsp:spPr>
        <a:xfrm>
          <a:off x="3207302" y="2180285"/>
          <a:ext cx="2211094" cy="362846"/>
        </a:xfrm>
        <a:custGeom>
          <a:avLst/>
          <a:gdLst/>
          <a:ahLst/>
          <a:cxnLst/>
          <a:rect l="0" t="0" r="0" b="0"/>
          <a:pathLst>
            <a:path>
              <a:moveTo>
                <a:pt x="2211094" y="0"/>
              </a:moveTo>
              <a:lnTo>
                <a:pt x="2211094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349238-C787-4B60-B27A-19F6950591BB}">
      <dsp:nvSpPr>
        <dsp:cNvPr id="0" name=""/>
        <dsp:cNvSpPr/>
      </dsp:nvSpPr>
      <dsp:spPr>
        <a:xfrm>
          <a:off x="2526965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stops</a:t>
          </a:r>
        </a:p>
      </dsp:txBody>
      <dsp:txXfrm>
        <a:off x="2553533" y="2569700"/>
        <a:ext cx="1307537" cy="853979"/>
      </dsp:txXfrm>
    </dsp:sp>
    <dsp:sp modelId="{F1AA7C4D-B546-41E7-BA76-9C2FBA4D5A88}">
      <dsp:nvSpPr>
        <dsp:cNvPr id="0" name=""/>
        <dsp:cNvSpPr/>
      </dsp:nvSpPr>
      <dsp:spPr>
        <a:xfrm>
          <a:off x="2322864" y="3450247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884437" y="0"/>
              </a:moveTo>
              <a:lnTo>
                <a:pt x="884437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A693B0-44B6-4571-A98E-348793A196FC}">
      <dsp:nvSpPr>
        <dsp:cNvPr id="0" name=""/>
        <dsp:cNvSpPr/>
      </dsp:nvSpPr>
      <dsp:spPr>
        <a:xfrm>
          <a:off x="1642527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At the end of commands</a:t>
          </a:r>
        </a:p>
      </dsp:txBody>
      <dsp:txXfrm>
        <a:off x="1669095" y="3839662"/>
        <a:ext cx="1307537" cy="853979"/>
      </dsp:txXfrm>
    </dsp:sp>
    <dsp:sp modelId="{6EBC9EA2-881C-45CA-88CA-D5B04AE62947}">
      <dsp:nvSpPr>
        <dsp:cNvPr id="0" name=""/>
        <dsp:cNvSpPr/>
      </dsp:nvSpPr>
      <dsp:spPr>
        <a:xfrm>
          <a:off x="3207302" y="3450247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884437" y="181423"/>
              </a:lnTo>
              <a:lnTo>
                <a:pt x="884437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636C34-3D9C-4E32-9D82-DC41C929B0A4}">
      <dsp:nvSpPr>
        <dsp:cNvPr id="0" name=""/>
        <dsp:cNvSpPr/>
      </dsp:nvSpPr>
      <dsp:spPr>
        <a:xfrm>
          <a:off x="3411403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At the end of statements</a:t>
          </a:r>
        </a:p>
      </dsp:txBody>
      <dsp:txXfrm>
        <a:off x="3437971" y="3839662"/>
        <a:ext cx="1307537" cy="853979"/>
      </dsp:txXfrm>
    </dsp:sp>
    <dsp:sp modelId="{07AD67DA-744C-428E-9885-AC33C6CF8D4B}">
      <dsp:nvSpPr>
        <dsp:cNvPr id="0" name=""/>
        <dsp:cNvSpPr/>
      </dsp:nvSpPr>
      <dsp:spPr>
        <a:xfrm>
          <a:off x="5418396" y="2180285"/>
          <a:ext cx="442218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442218" y="181423"/>
              </a:lnTo>
              <a:lnTo>
                <a:pt x="442218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4D24AD-7BAF-4CE4-80D5-CD9F31A59799}">
      <dsp:nvSpPr>
        <dsp:cNvPr id="0" name=""/>
        <dsp:cNvSpPr/>
      </dsp:nvSpPr>
      <dsp:spPr>
        <a:xfrm>
          <a:off x="5180279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marks</a:t>
          </a:r>
        </a:p>
      </dsp:txBody>
      <dsp:txXfrm>
        <a:off x="5206847" y="2569700"/>
        <a:ext cx="1307537" cy="853979"/>
      </dsp:txXfrm>
    </dsp:sp>
    <dsp:sp modelId="{0ADCD0DE-C072-41BD-8FDF-0C114B207859}">
      <dsp:nvSpPr>
        <dsp:cNvPr id="0" name=""/>
        <dsp:cNvSpPr/>
      </dsp:nvSpPr>
      <dsp:spPr>
        <a:xfrm>
          <a:off x="5814895" y="3450247"/>
          <a:ext cx="91440" cy="3628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989563-73BA-477A-B3CD-1E302F70FD71}">
      <dsp:nvSpPr>
        <dsp:cNvPr id="0" name=""/>
        <dsp:cNvSpPr/>
      </dsp:nvSpPr>
      <dsp:spPr>
        <a:xfrm>
          <a:off x="5180279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At the end of questions</a:t>
          </a:r>
        </a:p>
      </dsp:txBody>
      <dsp:txXfrm>
        <a:off x="5206847" y="3839662"/>
        <a:ext cx="1307537" cy="853979"/>
      </dsp:txXfrm>
    </dsp:sp>
    <dsp:sp modelId="{094F66EF-5675-45A2-9EB8-722611DC9CDD}">
      <dsp:nvSpPr>
        <dsp:cNvPr id="0" name=""/>
        <dsp:cNvSpPr/>
      </dsp:nvSpPr>
      <dsp:spPr>
        <a:xfrm>
          <a:off x="5418396" y="2180285"/>
          <a:ext cx="2211094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2211094" y="181423"/>
              </a:lnTo>
              <a:lnTo>
                <a:pt x="2211094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F14F9B-3E3A-4DC2-8364-4E06D49CE39F}">
      <dsp:nvSpPr>
        <dsp:cNvPr id="0" name=""/>
        <dsp:cNvSpPr/>
      </dsp:nvSpPr>
      <dsp:spPr>
        <a:xfrm>
          <a:off x="6949154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marks</a:t>
          </a:r>
        </a:p>
      </dsp:txBody>
      <dsp:txXfrm>
        <a:off x="6975722" y="2569700"/>
        <a:ext cx="1307537" cy="85397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938F6E-A622-48C3-A89E-5A0237B0E259}">
      <dsp:nvSpPr>
        <dsp:cNvPr id="0" name=""/>
        <dsp:cNvSpPr/>
      </dsp:nvSpPr>
      <dsp:spPr>
        <a:xfrm>
          <a:off x="3853622" y="3207"/>
          <a:ext cx="1360673" cy="90711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</a:t>
          </a:r>
        </a:p>
      </dsp:txBody>
      <dsp:txXfrm>
        <a:off x="3880190" y="29775"/>
        <a:ext cx="1307537" cy="853979"/>
      </dsp:txXfrm>
    </dsp:sp>
    <dsp:sp modelId="{6AABB7B1-5E4B-4CB4-888F-E82B9FA4A481}">
      <dsp:nvSpPr>
        <dsp:cNvPr id="0" name=""/>
        <dsp:cNvSpPr/>
      </dsp:nvSpPr>
      <dsp:spPr>
        <a:xfrm>
          <a:off x="3649521" y="910323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884437" y="0"/>
              </a:moveTo>
              <a:lnTo>
                <a:pt x="884437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7F3FCD-7C78-4F65-9F16-69C28BF84125}">
      <dsp:nvSpPr>
        <dsp:cNvPr id="0" name=""/>
        <dsp:cNvSpPr/>
      </dsp:nvSpPr>
      <dsp:spPr>
        <a:xfrm>
          <a:off x="2969184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</a:t>
          </a:r>
        </a:p>
      </dsp:txBody>
      <dsp:txXfrm>
        <a:off x="2995752" y="1299738"/>
        <a:ext cx="1307537" cy="853979"/>
      </dsp:txXfrm>
    </dsp:sp>
    <dsp:sp modelId="{A14EDDCB-FB3B-4AB5-A655-2FE66CAD7218}">
      <dsp:nvSpPr>
        <dsp:cNvPr id="0" name=""/>
        <dsp:cNvSpPr/>
      </dsp:nvSpPr>
      <dsp:spPr>
        <a:xfrm>
          <a:off x="4533959" y="910323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884437" y="181423"/>
              </a:lnTo>
              <a:lnTo>
                <a:pt x="884437" y="362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A6271E-080F-4BE2-AAAE-498688B16E08}">
      <dsp:nvSpPr>
        <dsp:cNvPr id="0" name=""/>
        <dsp:cNvSpPr/>
      </dsp:nvSpPr>
      <dsp:spPr>
        <a:xfrm>
          <a:off x="4738060" y="1273170"/>
          <a:ext cx="1360673" cy="9071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a Sentence</a:t>
          </a:r>
        </a:p>
      </dsp:txBody>
      <dsp:txXfrm>
        <a:off x="4764628" y="1299738"/>
        <a:ext cx="1307537" cy="853979"/>
      </dsp:txXfrm>
    </dsp:sp>
    <dsp:sp modelId="{22F12A50-A529-4ACD-8E55-CA49EAD7184F}">
      <dsp:nvSpPr>
        <dsp:cNvPr id="0" name=""/>
        <dsp:cNvSpPr/>
      </dsp:nvSpPr>
      <dsp:spPr>
        <a:xfrm>
          <a:off x="3207302" y="2180285"/>
          <a:ext cx="2211094" cy="362846"/>
        </a:xfrm>
        <a:custGeom>
          <a:avLst/>
          <a:gdLst/>
          <a:ahLst/>
          <a:cxnLst/>
          <a:rect l="0" t="0" r="0" b="0"/>
          <a:pathLst>
            <a:path>
              <a:moveTo>
                <a:pt x="2211094" y="0"/>
              </a:moveTo>
              <a:lnTo>
                <a:pt x="2211094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DE2596-0E29-42EA-A241-496C4A0CBA46}">
      <dsp:nvSpPr>
        <dsp:cNvPr id="0" name=""/>
        <dsp:cNvSpPr/>
      </dsp:nvSpPr>
      <dsp:spPr>
        <a:xfrm>
          <a:off x="2526965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Full stops</a:t>
          </a:r>
        </a:p>
      </dsp:txBody>
      <dsp:txXfrm>
        <a:off x="2553533" y="2569700"/>
        <a:ext cx="1307537" cy="853979"/>
      </dsp:txXfrm>
    </dsp:sp>
    <dsp:sp modelId="{47AEFED5-C2E6-4378-A750-A7AF1800EDD5}">
      <dsp:nvSpPr>
        <dsp:cNvPr id="0" name=""/>
        <dsp:cNvSpPr/>
      </dsp:nvSpPr>
      <dsp:spPr>
        <a:xfrm>
          <a:off x="2322864" y="3450247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884437" y="0"/>
              </a:moveTo>
              <a:lnTo>
                <a:pt x="884437" y="181423"/>
              </a:lnTo>
              <a:lnTo>
                <a:pt x="0" y="181423"/>
              </a:lnTo>
              <a:lnTo>
                <a:pt x="0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CE5B59-70AC-43D2-940C-9F9CECAD8A3B}">
      <dsp:nvSpPr>
        <dsp:cNvPr id="0" name=""/>
        <dsp:cNvSpPr/>
      </dsp:nvSpPr>
      <dsp:spPr>
        <a:xfrm>
          <a:off x="1642527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At the end of commands</a:t>
          </a:r>
        </a:p>
      </dsp:txBody>
      <dsp:txXfrm>
        <a:off x="1669095" y="3839662"/>
        <a:ext cx="1307537" cy="853979"/>
      </dsp:txXfrm>
    </dsp:sp>
    <dsp:sp modelId="{332D394C-683C-48FE-A7DE-226B5DBC050F}">
      <dsp:nvSpPr>
        <dsp:cNvPr id="0" name=""/>
        <dsp:cNvSpPr/>
      </dsp:nvSpPr>
      <dsp:spPr>
        <a:xfrm>
          <a:off x="3207302" y="3450247"/>
          <a:ext cx="884437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884437" y="181423"/>
              </a:lnTo>
              <a:lnTo>
                <a:pt x="884437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F8DB9D-6808-4D01-8B75-0681E516D6F4}">
      <dsp:nvSpPr>
        <dsp:cNvPr id="0" name=""/>
        <dsp:cNvSpPr/>
      </dsp:nvSpPr>
      <dsp:spPr>
        <a:xfrm>
          <a:off x="3411403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At the end of statements</a:t>
          </a:r>
        </a:p>
      </dsp:txBody>
      <dsp:txXfrm>
        <a:off x="3437971" y="3839662"/>
        <a:ext cx="1307537" cy="853979"/>
      </dsp:txXfrm>
    </dsp:sp>
    <dsp:sp modelId="{152274C9-21CF-4278-BCCC-FA574C10BB57}">
      <dsp:nvSpPr>
        <dsp:cNvPr id="0" name=""/>
        <dsp:cNvSpPr/>
      </dsp:nvSpPr>
      <dsp:spPr>
        <a:xfrm>
          <a:off x="5418396" y="2180285"/>
          <a:ext cx="442218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442218" y="181423"/>
              </a:lnTo>
              <a:lnTo>
                <a:pt x="442218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A3C2A9-A082-4239-9F78-E27E26703A61}">
      <dsp:nvSpPr>
        <dsp:cNvPr id="0" name=""/>
        <dsp:cNvSpPr/>
      </dsp:nvSpPr>
      <dsp:spPr>
        <a:xfrm>
          <a:off x="5180279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Question marks</a:t>
          </a:r>
        </a:p>
      </dsp:txBody>
      <dsp:txXfrm>
        <a:off x="5206847" y="2569700"/>
        <a:ext cx="1307537" cy="853979"/>
      </dsp:txXfrm>
    </dsp:sp>
    <dsp:sp modelId="{CB6DE480-4486-4F7D-9979-3860A32003D4}">
      <dsp:nvSpPr>
        <dsp:cNvPr id="0" name=""/>
        <dsp:cNvSpPr/>
      </dsp:nvSpPr>
      <dsp:spPr>
        <a:xfrm>
          <a:off x="5814895" y="3450247"/>
          <a:ext cx="91440" cy="3628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A83EAF-D864-4C9C-B643-5C5225AEF8D5}">
      <dsp:nvSpPr>
        <dsp:cNvPr id="0" name=""/>
        <dsp:cNvSpPr/>
      </dsp:nvSpPr>
      <dsp:spPr>
        <a:xfrm>
          <a:off x="5180279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At the end of questions</a:t>
          </a:r>
        </a:p>
      </dsp:txBody>
      <dsp:txXfrm>
        <a:off x="5206847" y="3839662"/>
        <a:ext cx="1307537" cy="853979"/>
      </dsp:txXfrm>
    </dsp:sp>
    <dsp:sp modelId="{C3038BE2-A0AF-4CAF-881E-DA04BD270579}">
      <dsp:nvSpPr>
        <dsp:cNvPr id="0" name=""/>
        <dsp:cNvSpPr/>
      </dsp:nvSpPr>
      <dsp:spPr>
        <a:xfrm>
          <a:off x="5418396" y="2180285"/>
          <a:ext cx="2211094" cy="362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23"/>
              </a:lnTo>
              <a:lnTo>
                <a:pt x="2211094" y="181423"/>
              </a:lnTo>
              <a:lnTo>
                <a:pt x="2211094" y="3628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094DB0-A3C3-4990-8824-F89BC8C4A827}">
      <dsp:nvSpPr>
        <dsp:cNvPr id="0" name=""/>
        <dsp:cNvSpPr/>
      </dsp:nvSpPr>
      <dsp:spPr>
        <a:xfrm>
          <a:off x="6949154" y="2543132"/>
          <a:ext cx="1360673" cy="9071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Exclamation marks</a:t>
          </a:r>
        </a:p>
      </dsp:txBody>
      <dsp:txXfrm>
        <a:off x="6975722" y="2569700"/>
        <a:ext cx="1307537" cy="853979"/>
      </dsp:txXfrm>
    </dsp:sp>
    <dsp:sp modelId="{85305FD2-CDDC-49F5-87EC-68589EBE9DEC}">
      <dsp:nvSpPr>
        <dsp:cNvPr id="0" name=""/>
        <dsp:cNvSpPr/>
      </dsp:nvSpPr>
      <dsp:spPr>
        <a:xfrm>
          <a:off x="7583771" y="3450247"/>
          <a:ext cx="91440" cy="3628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28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CF7363-9C8E-4BE5-B712-840A4AB0C6E8}">
      <dsp:nvSpPr>
        <dsp:cNvPr id="0" name=""/>
        <dsp:cNvSpPr/>
      </dsp:nvSpPr>
      <dsp:spPr>
        <a:xfrm>
          <a:off x="6949154" y="3813094"/>
          <a:ext cx="1360673" cy="9071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At the end of exclamatory statements</a:t>
          </a:r>
        </a:p>
      </dsp:txBody>
      <dsp:txXfrm>
        <a:off x="6975722" y="3839662"/>
        <a:ext cx="1307537" cy="8539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2707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846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1AA92B-9F54-8F69-CB47-58D1E92AB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59F9399-B2BF-A40E-097B-0184B1119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EBC5065-8EB1-120E-DB4D-C54E2BEE9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5D2A83-BA54-598C-FB26-130B1DDB11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FAF99F2-DF8F-EEA5-95CE-56C281AF4F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2380650"/>
              </p:ext>
            </p:extLst>
          </p:nvPr>
        </p:nvGraphicFramePr>
        <p:xfrm>
          <a:off x="1544319" y="848707"/>
          <a:ext cx="9952356" cy="4723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BB402D4-DB8C-2D9D-CE8E-AFEBC2D493E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6A942F-FA10-4197-1CC5-F834ACAD8473}"/>
              </a:ext>
            </a:extLst>
          </p:cNvPr>
          <p:cNvSpPr txBox="1"/>
          <p:nvPr/>
        </p:nvSpPr>
        <p:spPr>
          <a:xfrm>
            <a:off x="3257549" y="5688135"/>
            <a:ext cx="77438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dirty="0"/>
              <a:t>What type of sentences end in an exclamation mark?</a:t>
            </a:r>
          </a:p>
        </p:txBody>
      </p:sp>
    </p:spTree>
    <p:extLst>
      <p:ext uri="{BB962C8B-B14F-4D97-AF65-F5344CB8AC3E}">
        <p14:creationId xmlns:p14="http://schemas.microsoft.com/office/powerpoint/2010/main" val="4190516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BD77F4-F5B8-83D5-26B0-A84E47D92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4B37D2B-82D1-179A-CE1D-0B7F51E94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AF0C6DA-0E73-F381-AAAD-2077EDF46B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37A085-4708-7983-265E-8A33FE96D5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74538-A6B7-4240-C4EA-C95C9FBBE0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1348970"/>
              </p:ext>
            </p:extLst>
          </p:nvPr>
        </p:nvGraphicFramePr>
        <p:xfrm>
          <a:off x="1544319" y="848707"/>
          <a:ext cx="9952356" cy="4723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DBE1C4C-506B-5A70-91B3-0C1ACFEBDA1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3518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7201"/>
            <a:ext cx="11338560" cy="4371974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76195" y="1637884"/>
            <a:ext cx="103879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Does anyone remember what a </a:t>
            </a:r>
            <a:r>
              <a:rPr lang="en-GB" sz="4800" u="sng" dirty="0">
                <a:solidFill>
                  <a:srgbClr val="7030A0"/>
                </a:solidFill>
              </a:rPr>
              <a:t>sentence</a:t>
            </a:r>
            <a:r>
              <a:rPr lang="en-GB" sz="4800" dirty="0">
                <a:solidFill>
                  <a:schemeClr val="bg1"/>
                </a:solidFill>
              </a:rPr>
              <a:t> is?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767328"/>
            <a:ext cx="3079868" cy="299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252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7201"/>
            <a:ext cx="11338560" cy="6007608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767328"/>
            <a:ext cx="3079868" cy="29956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5A3B19-B9D0-E84E-A0A6-4CBDBF366C32}"/>
              </a:ext>
            </a:extLst>
          </p:cNvPr>
          <p:cNvSpPr txBox="1"/>
          <p:nvPr/>
        </p:nvSpPr>
        <p:spPr>
          <a:xfrm>
            <a:off x="1744762" y="1363949"/>
            <a:ext cx="87024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A </a:t>
            </a:r>
            <a:r>
              <a:rPr lang="en-GB" sz="4800" b="1" u="sng" dirty="0">
                <a:solidFill>
                  <a:srgbClr val="7030A0"/>
                </a:solidFill>
              </a:rPr>
              <a:t>sentence</a:t>
            </a:r>
            <a:r>
              <a:rPr lang="en-GB" sz="4800" dirty="0">
                <a:solidFill>
                  <a:srgbClr val="7030A0"/>
                </a:solidFill>
              </a:rPr>
              <a:t> </a:t>
            </a:r>
            <a:r>
              <a:rPr lang="en-GB" sz="4800" dirty="0">
                <a:solidFill>
                  <a:schemeClr val="bg1"/>
                </a:solidFill>
              </a:rPr>
              <a:t>is a group of words that we say with </a:t>
            </a:r>
            <a:r>
              <a:rPr lang="en-GB" sz="4800" b="1" u="sng" dirty="0">
                <a:solidFill>
                  <a:srgbClr val="7030A0"/>
                </a:solidFill>
              </a:rPr>
              <a:t>one breath</a:t>
            </a:r>
            <a:r>
              <a:rPr lang="en-GB" sz="4800" dirty="0">
                <a:solidFill>
                  <a:srgbClr val="7030A0"/>
                </a:solidFill>
              </a:rPr>
              <a:t>.</a:t>
            </a:r>
            <a:r>
              <a:rPr lang="en-GB" sz="4800" b="1" u="sng" dirty="0">
                <a:solidFill>
                  <a:srgbClr val="7030A0"/>
                </a:solidFill>
              </a:rPr>
              <a:t> </a:t>
            </a:r>
            <a:endParaRPr lang="en-GB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97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691680F-F1D2-825A-7F6E-FECAE40C2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40327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36918" y="953360"/>
            <a:ext cx="801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Here are two </a:t>
            </a:r>
            <a:r>
              <a:rPr lang="en-GB" sz="3600" u="sng" dirty="0">
                <a:solidFill>
                  <a:srgbClr val="7030A0"/>
                </a:solidFill>
              </a:rPr>
              <a:t>sentences</a:t>
            </a:r>
            <a:r>
              <a:rPr lang="en-GB" sz="36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6D43C52-E38E-07C2-8250-594ACF470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193" y="98530"/>
            <a:ext cx="3104364" cy="38118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EB648-10C8-A8D0-D126-954BA0FE6B8C}"/>
              </a:ext>
            </a:extLst>
          </p:cNvPr>
          <p:cNvSpPr txBox="1"/>
          <p:nvPr/>
        </p:nvSpPr>
        <p:spPr>
          <a:xfrm>
            <a:off x="1765100" y="1952895"/>
            <a:ext cx="6064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Where are the girls?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170B94-09E6-6F2F-FF3A-12B11BD2E21A}"/>
              </a:ext>
            </a:extLst>
          </p:cNvPr>
          <p:cNvSpPr txBox="1"/>
          <p:nvPr/>
        </p:nvSpPr>
        <p:spPr>
          <a:xfrm>
            <a:off x="1765100" y="2952430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How are the boys?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831534-C26F-DBF2-70EC-DDCCE0129DF6}"/>
              </a:ext>
            </a:extLst>
          </p:cNvPr>
          <p:cNvSpPr txBox="1"/>
          <p:nvPr/>
        </p:nvSpPr>
        <p:spPr>
          <a:xfrm>
            <a:off x="1036918" y="3834211"/>
            <a:ext cx="9854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Can you see how we show a reader that it is a sentence?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8052E7-0B83-CB48-D2A1-093E10224918}"/>
              </a:ext>
            </a:extLst>
          </p:cNvPr>
          <p:cNvSpPr txBox="1"/>
          <p:nvPr/>
        </p:nvSpPr>
        <p:spPr>
          <a:xfrm>
            <a:off x="1036917" y="5171637"/>
            <a:ext cx="9854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What type of sentences are they?</a:t>
            </a:r>
          </a:p>
        </p:txBody>
      </p:sp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BBC398EB-3E5B-170E-55B2-C0B4D163E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3" y="4122480"/>
            <a:ext cx="1998850" cy="24783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1768222" y="1011946"/>
            <a:ext cx="900389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We show readers these are </a:t>
            </a:r>
            <a:r>
              <a:rPr lang="en-GB" sz="4400" b="1" u="sng" dirty="0">
                <a:solidFill>
                  <a:schemeClr val="bg1"/>
                </a:solidFill>
              </a:rPr>
              <a:t>questions</a:t>
            </a:r>
            <a:r>
              <a:rPr lang="en-GB" sz="4400" b="1" dirty="0">
                <a:solidFill>
                  <a:schemeClr val="bg1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by finishing the sentences with a question mark (?). 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Where is everyone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Can you help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how did you do that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what time is it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do you like pizza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Where is everyone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Can you help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How did you do that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u="sng" dirty="0">
                <a:solidFill>
                  <a:srgbClr val="FFFF00"/>
                </a:solidFill>
              </a:rPr>
              <a:t>W</a:t>
            </a:r>
            <a:r>
              <a:rPr lang="en-GB" sz="3200" dirty="0">
                <a:solidFill>
                  <a:schemeClr val="bg1"/>
                </a:solidFill>
              </a:rPr>
              <a:t>hat time is it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u="sng" dirty="0">
                <a:solidFill>
                  <a:srgbClr val="FFFF00"/>
                </a:solidFill>
              </a:rPr>
              <a:t>D</a:t>
            </a:r>
            <a:r>
              <a:rPr lang="en-GB" sz="3200" dirty="0">
                <a:solidFill>
                  <a:schemeClr val="bg1"/>
                </a:solidFill>
              </a:rPr>
              <a:t>o you like pizza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3D7D0-F35A-3D0D-D343-05DCA8E9A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67A3739-8E74-B3E3-AC2A-8A7DDEE3EF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AFD23-5423-D99C-5764-73555F8305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40327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D7F831-7927-A134-9DA7-BBACE3C678B3}"/>
              </a:ext>
            </a:extLst>
          </p:cNvPr>
          <p:cNvSpPr txBox="1"/>
          <p:nvPr/>
        </p:nvSpPr>
        <p:spPr>
          <a:xfrm>
            <a:off x="1036918" y="953360"/>
            <a:ext cx="801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Here are two </a:t>
            </a:r>
            <a:r>
              <a:rPr lang="en-GB" sz="3600" u="sng" dirty="0">
                <a:solidFill>
                  <a:srgbClr val="7030A0"/>
                </a:solidFill>
              </a:rPr>
              <a:t>sentences</a:t>
            </a:r>
            <a:r>
              <a:rPr lang="en-GB" sz="36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2916731-6ED2-9575-E34E-B92CD9701A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193" y="98530"/>
            <a:ext cx="3104364" cy="38118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BE7480-839A-C3D2-0223-EA440A560414}"/>
              </a:ext>
            </a:extLst>
          </p:cNvPr>
          <p:cNvSpPr txBox="1"/>
          <p:nvPr/>
        </p:nvSpPr>
        <p:spPr>
          <a:xfrm>
            <a:off x="1765100" y="1952895"/>
            <a:ext cx="6064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What a beautiful day!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9A1CFA-75B0-B8EC-4CE6-F80357EF022A}"/>
              </a:ext>
            </a:extLst>
          </p:cNvPr>
          <p:cNvSpPr txBox="1"/>
          <p:nvPr/>
        </p:nvSpPr>
        <p:spPr>
          <a:xfrm>
            <a:off x="1765100" y="2952430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How amazing this is!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481977-E20C-C99C-1DCB-7AF94C82314E}"/>
              </a:ext>
            </a:extLst>
          </p:cNvPr>
          <p:cNvSpPr txBox="1"/>
          <p:nvPr/>
        </p:nvSpPr>
        <p:spPr>
          <a:xfrm>
            <a:off x="1036918" y="3834211"/>
            <a:ext cx="9854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Can you see how we show a reader that it is a sentence?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785FE0-451E-F25D-CED7-5D84394575BD}"/>
              </a:ext>
            </a:extLst>
          </p:cNvPr>
          <p:cNvSpPr txBox="1"/>
          <p:nvPr/>
        </p:nvSpPr>
        <p:spPr>
          <a:xfrm>
            <a:off x="1036917" y="5171637"/>
            <a:ext cx="9854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What type of sentences are they?</a:t>
            </a:r>
          </a:p>
        </p:txBody>
      </p:sp>
    </p:spTree>
    <p:extLst>
      <p:ext uri="{BB962C8B-B14F-4D97-AF65-F5344CB8AC3E}">
        <p14:creationId xmlns:p14="http://schemas.microsoft.com/office/powerpoint/2010/main" val="2922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26DE2-08C6-E4AC-9692-A411B03C36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CBC72FDD-5CC2-5489-B328-4E05F7DE77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BA6E9-88D2-9BBA-882F-49BE6742F5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DA156DA-D23E-2078-179D-61B1F7A8C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3" y="4122480"/>
            <a:ext cx="1998850" cy="24783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23AD474-9A2F-AE69-D618-A496AA23962C}"/>
              </a:ext>
            </a:extLst>
          </p:cNvPr>
          <p:cNvSpPr txBox="1"/>
          <p:nvPr/>
        </p:nvSpPr>
        <p:spPr>
          <a:xfrm>
            <a:off x="1768222" y="1012954"/>
            <a:ext cx="900389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We show readers these are </a:t>
            </a:r>
            <a:r>
              <a:rPr lang="en-GB" sz="4400" b="1" u="sng" dirty="0">
                <a:solidFill>
                  <a:schemeClr val="bg1"/>
                </a:solidFill>
              </a:rPr>
              <a:t>exclamatory statements</a:t>
            </a:r>
            <a:r>
              <a:rPr lang="en-GB" sz="4400" b="1" dirty="0">
                <a:solidFill>
                  <a:schemeClr val="bg1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by finishing the sentences with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an exclamation mark (!).</a:t>
            </a:r>
          </a:p>
          <a:p>
            <a:pPr algn="ctr"/>
            <a:endParaRPr lang="en-GB" sz="4400" dirty="0">
              <a:solidFill>
                <a:schemeClr val="bg1"/>
              </a:solidFill>
            </a:endParaRP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Exclamatory statements often start with “how” or “what”. </a:t>
            </a:r>
          </a:p>
        </p:txBody>
      </p:sp>
    </p:spTree>
    <p:extLst>
      <p:ext uri="{BB962C8B-B14F-4D97-AF65-F5344CB8AC3E}">
        <p14:creationId xmlns:p14="http://schemas.microsoft.com/office/powerpoint/2010/main" val="38205730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0A50D-D807-55EB-D3EB-78A384720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771E932-D468-2E10-886D-CBD00BFE5C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252CC2-29A0-BE5F-A1D6-44FA64D15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DAA248D-19A4-38D1-1935-338BD6FFA192}"/>
              </a:ext>
            </a:extLst>
          </p:cNvPr>
          <p:cNvSpPr txBox="1">
            <a:spLocks/>
          </p:cNvSpPr>
          <p:nvPr/>
        </p:nvSpPr>
        <p:spPr>
          <a:xfrm>
            <a:off x="304800" y="2063495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1. What a great performance!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4064379-A591-3A8D-6480-6DA432FD6711}"/>
              </a:ext>
            </a:extLst>
          </p:cNvPr>
          <p:cNvSpPr txBox="1">
            <a:spLocks/>
          </p:cNvSpPr>
          <p:nvPr/>
        </p:nvSpPr>
        <p:spPr>
          <a:xfrm>
            <a:off x="304800" y="2885124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2. How kind of you to help!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7C910AB-6F3C-5E51-16E6-5AC780F2F7AF}"/>
              </a:ext>
            </a:extLst>
          </p:cNvPr>
          <p:cNvSpPr txBox="1">
            <a:spLocks/>
          </p:cNvSpPr>
          <p:nvPr/>
        </p:nvSpPr>
        <p:spPr>
          <a:xfrm>
            <a:off x="304800" y="3795876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3. what a delicious meal!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BEE139C-FE9C-A3C9-D2C7-EA4D8D9AA224}"/>
              </a:ext>
            </a:extLst>
          </p:cNvPr>
          <p:cNvSpPr txBox="1">
            <a:spLocks/>
          </p:cNvSpPr>
          <p:nvPr/>
        </p:nvSpPr>
        <p:spPr>
          <a:xfrm>
            <a:off x="304800" y="4701325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4. how bright the stars are tonight!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716E6CF-FE12-759E-7BF7-E169A35D2DB1}"/>
              </a:ext>
            </a:extLst>
          </p:cNvPr>
          <p:cNvSpPr txBox="1">
            <a:spLocks/>
          </p:cNvSpPr>
          <p:nvPr/>
        </p:nvSpPr>
        <p:spPr>
          <a:xfrm>
            <a:off x="304800" y="5606774"/>
            <a:ext cx="5104247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5. what an incredible story!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68A1727-1C45-FC29-C991-57FAD6677446}"/>
              </a:ext>
            </a:extLst>
          </p:cNvPr>
          <p:cNvSpPr txBox="1">
            <a:spLocks/>
          </p:cNvSpPr>
          <p:nvPr/>
        </p:nvSpPr>
        <p:spPr>
          <a:xfrm>
            <a:off x="7058414" y="2056257"/>
            <a:ext cx="492403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1. What a great performance</a:t>
            </a:r>
            <a:r>
              <a:rPr lang="en-GB" sz="2400" u="sng" dirty="0">
                <a:solidFill>
                  <a:srgbClr val="FFFF00"/>
                </a:solidFill>
              </a:rPr>
              <a:t>!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44AD449-5E36-EC38-BB0F-556FF688E4A1}"/>
              </a:ext>
            </a:extLst>
          </p:cNvPr>
          <p:cNvSpPr txBox="1">
            <a:spLocks/>
          </p:cNvSpPr>
          <p:nvPr/>
        </p:nvSpPr>
        <p:spPr>
          <a:xfrm>
            <a:off x="7058414" y="2877886"/>
            <a:ext cx="492403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2. How kind of you to help</a:t>
            </a:r>
            <a:r>
              <a:rPr lang="en-GB" sz="2400" u="sng" dirty="0">
                <a:solidFill>
                  <a:srgbClr val="FFFF00"/>
                </a:solidFill>
              </a:rPr>
              <a:t>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34D39A6-BA25-0065-E23D-137C13EB3D64}"/>
              </a:ext>
            </a:extLst>
          </p:cNvPr>
          <p:cNvSpPr txBox="1">
            <a:spLocks/>
          </p:cNvSpPr>
          <p:nvPr/>
        </p:nvSpPr>
        <p:spPr>
          <a:xfrm>
            <a:off x="7058414" y="3788638"/>
            <a:ext cx="492403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3.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hat a delicious meal</a:t>
            </a:r>
            <a:r>
              <a:rPr lang="en-GB" sz="2400" u="sng" dirty="0">
                <a:solidFill>
                  <a:srgbClr val="FFFF00"/>
                </a:solidFill>
              </a:rPr>
              <a:t>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A0AFC7B-FEC8-3499-7207-A19BF4F6B631}"/>
              </a:ext>
            </a:extLst>
          </p:cNvPr>
          <p:cNvSpPr txBox="1">
            <a:spLocks/>
          </p:cNvSpPr>
          <p:nvPr/>
        </p:nvSpPr>
        <p:spPr>
          <a:xfrm>
            <a:off x="7058414" y="4694087"/>
            <a:ext cx="492403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4. </a:t>
            </a:r>
            <a:r>
              <a:rPr lang="en-GB" sz="2400" u="sng" dirty="0">
                <a:solidFill>
                  <a:srgbClr val="FFFF00"/>
                </a:solidFill>
              </a:rPr>
              <a:t>H</a:t>
            </a:r>
            <a:r>
              <a:rPr lang="en-GB" sz="2400" dirty="0">
                <a:solidFill>
                  <a:schemeClr val="bg1"/>
                </a:solidFill>
              </a:rPr>
              <a:t>ow bright the stars are tonight</a:t>
            </a:r>
            <a:r>
              <a:rPr lang="en-GB" sz="2400" u="sng" dirty="0">
                <a:solidFill>
                  <a:srgbClr val="FFFF00"/>
                </a:solidFill>
              </a:rPr>
              <a:t>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37736DA-D015-3380-1788-102D3BA3A9F0}"/>
              </a:ext>
            </a:extLst>
          </p:cNvPr>
          <p:cNvSpPr txBox="1">
            <a:spLocks/>
          </p:cNvSpPr>
          <p:nvPr/>
        </p:nvSpPr>
        <p:spPr>
          <a:xfrm>
            <a:off x="7058414" y="5599536"/>
            <a:ext cx="4924035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bg1"/>
                </a:solidFill>
              </a:rPr>
              <a:t>5. </a:t>
            </a:r>
            <a:r>
              <a:rPr lang="en-GB" sz="2400" u="sng" dirty="0">
                <a:solidFill>
                  <a:srgbClr val="FFFF00"/>
                </a:solidFill>
              </a:rPr>
              <a:t>W</a:t>
            </a:r>
            <a:r>
              <a:rPr lang="en-GB" sz="2400" dirty="0">
                <a:solidFill>
                  <a:schemeClr val="bg1"/>
                </a:solidFill>
              </a:rPr>
              <a:t>hat an incredible story</a:t>
            </a:r>
            <a:r>
              <a:rPr lang="en-GB" sz="2400" u="sng" dirty="0">
                <a:solidFill>
                  <a:srgbClr val="FFFF00"/>
                </a:solidFill>
              </a:rPr>
              <a:t>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D3D71B0-3E0B-466A-E0E6-06BA06BEF185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611EE681-2D96-6EC2-BFB6-A9B8D3AD8668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C1070FE7-599D-6172-0C86-9BA997FFF99C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48654BB9-7788-F2F9-CD9D-E27C9029ED21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9E39B05-C46F-8546-F526-F8E9496D5021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259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97229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Question &amp; Exclamation Marks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0495" y="2460858"/>
            <a:ext cx="491419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Where are you going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what a clever idea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87139" y="2209673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39431" y="206649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40353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82809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38E4F8-82FA-8EA2-6255-066DFBA0F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384" y="2096376"/>
            <a:ext cx="4914194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 cat sat on the mat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Where are you going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Where are you going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what a clever idea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hat a clever idea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"Where is Emile?"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74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56BBAD-8AD7-4B16-827B-ED8660ED17B9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"Where is Emile?"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72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C11D88-F602-77CB-577D-6A23D0EA8044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F9DCAD-97CA-1F26-59AF-8E83CF3DC737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“Emile is here.”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66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04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300ABD-AE08-7D75-2CA3-3C8E6DDEF530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“Emile is here.” is a </a:t>
            </a:r>
            <a:r>
              <a:rPr lang="en-GB" sz="6000" u="sng" dirty="0">
                <a:solidFill>
                  <a:schemeClr val="bg1"/>
                </a:solidFill>
                <a:latin typeface="Andika" panose="02000000000000000000" pitchFamily="2" charset="0"/>
              </a:rPr>
              <a:t>statement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54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6A4C3C-F5EA-9BB4-F583-10702CA956F3}"/>
              </a:ext>
            </a:extLst>
          </p:cNvPr>
          <p:cNvSpPr txBox="1"/>
          <p:nvPr/>
        </p:nvSpPr>
        <p:spPr>
          <a:xfrm>
            <a:off x="342900" y="203879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“What are you doing?”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47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56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A1029C-FDDD-9D0B-C054-07A5F530A33C}"/>
              </a:ext>
            </a:extLst>
          </p:cNvPr>
          <p:cNvSpPr txBox="1"/>
          <p:nvPr/>
        </p:nvSpPr>
        <p:spPr>
          <a:xfrm>
            <a:off x="342900" y="203879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“What are you doing?”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03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63D67C-9ED6-1FC5-5B32-4E743A3A833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“I am working.”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52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84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124483-9FB9-A45C-D1A9-B9BB848882B3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“I am working.” is a statement.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88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74BB75-23B8-93D2-0F37-59FEA7AD7CCC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“You are nice."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7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59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A20D3F-C906-EC33-04EB-494491ED084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“You are nice.” is a </a:t>
            </a:r>
            <a:r>
              <a:rPr lang="en-GB" sz="6000" u="sng" dirty="0">
                <a:solidFill>
                  <a:schemeClr val="bg1"/>
                </a:solidFill>
                <a:latin typeface="Andika" panose="02000000000000000000" pitchFamily="2" charset="0"/>
              </a:rPr>
              <a:t>statement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7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BBC1CA-66FB-5CE7-3E05-A45E30F39BDA}"/>
              </a:ext>
            </a:extLst>
          </p:cNvPr>
          <p:cNvSpPr txBox="1"/>
          <p:nvPr/>
        </p:nvSpPr>
        <p:spPr>
          <a:xfrm>
            <a:off x="342900" y="2038796"/>
            <a:ext cx="11596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“He is 7 years old.” is a question.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91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66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52D990-3456-A16B-D4E8-DE47DFFE0070}"/>
              </a:ext>
            </a:extLst>
          </p:cNvPr>
          <p:cNvSpPr txBox="1"/>
          <p:nvPr/>
        </p:nvSpPr>
        <p:spPr>
          <a:xfrm>
            <a:off x="342900" y="203879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“He is 7 years old.” is a </a:t>
            </a:r>
            <a:r>
              <a:rPr lang="en-GB" sz="6000" u="sng" dirty="0">
                <a:solidFill>
                  <a:schemeClr val="bg1"/>
                </a:solidFill>
                <a:latin typeface="Andika" panose="02000000000000000000" pitchFamily="2" charset="0"/>
              </a:rPr>
              <a:t>statement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0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849746-41EB-5C6C-5C59-B3547116A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C2ABA7-22B2-7F68-47DD-1FC69870C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2906CB2-A877-84B4-1432-82E1B5FA60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52DE87-39A9-A894-80ED-A2717124D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405AC52-EAB5-049B-6CEA-45B78966E0CA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3F1D2A-4B54-575A-759D-146925DD1B1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1C504D-A8C5-5015-7916-1FAD0D5C8376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568743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68E48B-3E55-B971-347E-1654F2AC7994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“How are you?"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74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56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C6E1DC-B081-BB83-A38D-CB6C7BE31114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“How are you?"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90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501" y="530352"/>
            <a:ext cx="11563950" cy="592759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B6405D-9EF4-2A1D-BD64-FAF525EC710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“I am well.”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5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7632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7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7632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F9596D-0BE0-B945-5840-39491FF39AAC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“I am well.” is a statement.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9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3CF12D-2E15-3705-82E2-F13A27E83E91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"Which car?"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57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0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6D0547-7AF0-F089-903C-C157A290993A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"Which car?"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44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A20CC2-48EA-2C4D-FF0B-DB1CE03A6B78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“The red car."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21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FC3AF-E0A1-364D-082F-6C1312051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9605E4E-BDAA-21A2-6875-E7A348A5E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380A723-AB3B-1582-8874-A2F6E4B59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83E1FF-649F-C425-333C-FD7EF4EE6D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F55BC25-46EF-0E1C-BFFB-1B1B0D7A9C74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2866F11-ADC9-A66D-CDC9-78D4707767A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1D3DC2D-D81C-703C-699D-365B3D1F0C51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03220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2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C79613-8FD4-40B4-99E4-ECFF63FFDE9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“The red car." is a statement.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9A028D64-02C2-F682-2FA8-55EDB0AF6CB7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93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7C811-A77B-2AE1-DC9A-B256B5DB3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D8AFA80-CFA6-4A2C-D34D-C01E507AC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6B60BD9-AA8D-FE7C-0DC4-22BA5F550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61A003-6B2D-3475-120A-08C79699A1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6CB4140-B5BD-FAAB-FBE7-B9D77F922309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D014778-CFDD-FEAB-A8FD-FD18A102BAB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413089-043F-092C-3258-E05FCDF2CF3A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4230366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5007A-857B-4732-DA8A-5A444E120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40037E7-5903-EC74-520B-837FE9C1A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58AC77-BFA2-9986-9473-11EA42ADD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7EE29-986F-FB0B-4504-D9F3946302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6DD279E-FE09-7618-F963-6748517034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550142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B6C9832-368F-1B5F-21EC-C1C4F007661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475976-8C7E-172A-1694-5C936EC29F9B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We’ve already met some punctuation like capital letters.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What do we put at the end of a sentence?</a:t>
            </a:r>
          </a:p>
        </p:txBody>
      </p:sp>
    </p:spTree>
    <p:extLst>
      <p:ext uri="{BB962C8B-B14F-4D97-AF65-F5344CB8AC3E}">
        <p14:creationId xmlns:p14="http://schemas.microsoft.com/office/powerpoint/2010/main" val="1172856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319E3A-5D20-0CD1-F7F7-B8C3C92D7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8C2EA05-E965-331A-4B7E-CDD266EAD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769E1DD-4ADC-7F28-924F-41D4FEB62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5C35A1-3045-54C3-D119-045E8FC963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DFF1AFA-8C98-FF97-9FE2-981171ADFE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3416090"/>
              </p:ext>
            </p:extLst>
          </p:nvPr>
        </p:nvGraphicFramePr>
        <p:xfrm>
          <a:off x="1544319" y="848707"/>
          <a:ext cx="9952356" cy="4022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F35329D-2BBE-23CC-6D17-4158E71D28C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B52216-7F73-A873-40EE-C77B7D68F9AB}"/>
              </a:ext>
            </a:extLst>
          </p:cNvPr>
          <p:cNvSpPr txBox="1"/>
          <p:nvPr/>
        </p:nvSpPr>
        <p:spPr>
          <a:xfrm>
            <a:off x="3257548" y="5129033"/>
            <a:ext cx="77438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dirty="0"/>
              <a:t>Which bit of punctuation do we use at the end of a sentence and when?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05CF9B-5621-5E4C-F6CC-4B214A508F37}"/>
              </a:ext>
            </a:extLst>
          </p:cNvPr>
          <p:cNvSpPr txBox="1"/>
          <p:nvPr/>
        </p:nvSpPr>
        <p:spPr>
          <a:xfrm>
            <a:off x="3257549" y="5688135"/>
            <a:ext cx="77438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dirty="0"/>
              <a:t>What type of sentences end in a full stop?</a:t>
            </a:r>
          </a:p>
        </p:txBody>
      </p:sp>
    </p:spTree>
    <p:extLst>
      <p:ext uri="{BB962C8B-B14F-4D97-AF65-F5344CB8AC3E}">
        <p14:creationId xmlns:p14="http://schemas.microsoft.com/office/powerpoint/2010/main" val="1842341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F3FDF-F0A0-6152-C21B-419FD4727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C4AEEAE-BC8E-1765-12A4-0DD9175F7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DBB3CA5-5CF5-3D14-E4DD-9B58A78437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2FDF41-0C24-B301-C7B4-43606AAEEF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ED0F4E8-2739-B305-4FC3-55B8881B54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2021988"/>
              </p:ext>
            </p:extLst>
          </p:nvPr>
        </p:nvGraphicFramePr>
        <p:xfrm>
          <a:off x="1544319" y="848707"/>
          <a:ext cx="9952356" cy="4723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8863710-980C-B622-039F-6B43E5D122D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C23820C-9C6B-9723-7AB9-1AE14356EFE4}"/>
              </a:ext>
            </a:extLst>
          </p:cNvPr>
          <p:cNvSpPr txBox="1"/>
          <p:nvPr/>
        </p:nvSpPr>
        <p:spPr>
          <a:xfrm>
            <a:off x="3257549" y="5688135"/>
            <a:ext cx="77438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dirty="0"/>
              <a:t>What type of sentences end in a question mark?</a:t>
            </a:r>
          </a:p>
        </p:txBody>
      </p:sp>
    </p:spTree>
    <p:extLst>
      <p:ext uri="{BB962C8B-B14F-4D97-AF65-F5344CB8AC3E}">
        <p14:creationId xmlns:p14="http://schemas.microsoft.com/office/powerpoint/2010/main" val="18765209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1079</Words>
  <Application>Microsoft Office PowerPoint</Application>
  <PresentationFormat>Widescreen</PresentationFormat>
  <Paragraphs>184</Paragraphs>
  <Slides>51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4" baseType="lpstr">
      <vt:lpstr>Arial</vt:lpstr>
      <vt:lpstr>Andika</vt:lpstr>
      <vt:lpstr>Office Theme</vt:lpstr>
      <vt:lpstr> How to Use this PowerPoint</vt:lpstr>
      <vt:lpstr>Question &amp; Exclamation Marks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Can you find 5 mistakes  in 1 minute?</vt:lpstr>
      <vt:lpstr>Below are 3 sentences.  Can you find 5 mistakes  in 1 minute?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2025-12-22T09:50:55Z</dcterms:modified>
</cp:coreProperties>
</file>